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4"/>
  </p:notesMasterIdLst>
  <p:sldIdLst>
    <p:sldId id="269" r:id="rId2"/>
    <p:sldId id="256" r:id="rId3"/>
    <p:sldId id="258" r:id="rId4"/>
    <p:sldId id="257" r:id="rId5"/>
    <p:sldId id="259" r:id="rId6"/>
    <p:sldId id="260" r:id="rId7"/>
    <p:sldId id="261" r:id="rId8"/>
    <p:sldId id="267" r:id="rId9"/>
    <p:sldId id="265" r:id="rId10"/>
    <p:sldId id="266" r:id="rId11"/>
    <p:sldId id="26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C3D0F0-A6B8-4C64-AF69-2D91AF5ACCA0}" v="3" dt="2022-01-26T18:43:03.9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33"/>
  </p:normalViewPr>
  <p:slideViewPr>
    <p:cSldViewPr snapToGrid="0" snapToObjects="1">
      <p:cViewPr varScale="1">
        <p:scale>
          <a:sx n="107" d="100"/>
          <a:sy n="107" d="100"/>
        </p:scale>
        <p:origin x="1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ll Stanley" userId="8e0e8236-892f-4a03-81d6-aa217787c5a2" providerId="ADAL" clId="{0FC3D0F0-A6B8-4C64-AF69-2D91AF5ACCA0}"/>
    <pc:docChg chg="undo custSel addSld delSld modSld">
      <pc:chgData name="Jill Stanley" userId="8e0e8236-892f-4a03-81d6-aa217787c5a2" providerId="ADAL" clId="{0FC3D0F0-A6B8-4C64-AF69-2D91AF5ACCA0}" dt="2022-01-26T18:51:09.915" v="320" actId="20577"/>
      <pc:docMkLst>
        <pc:docMk/>
      </pc:docMkLst>
      <pc:sldChg chg="addSp delSp modSp mod delDesignElem">
        <pc:chgData name="Jill Stanley" userId="8e0e8236-892f-4a03-81d6-aa217787c5a2" providerId="ADAL" clId="{0FC3D0F0-A6B8-4C64-AF69-2D91AF5ACCA0}" dt="2022-01-26T18:44:48.294" v="205" actId="14100"/>
        <pc:sldMkLst>
          <pc:docMk/>
          <pc:sldMk cId="1194065023" sldId="256"/>
        </pc:sldMkLst>
        <pc:spChg chg="mod">
          <ac:chgData name="Jill Stanley" userId="8e0e8236-892f-4a03-81d6-aa217787c5a2" providerId="ADAL" clId="{0FC3D0F0-A6B8-4C64-AF69-2D91AF5ACCA0}" dt="2022-01-26T18:41:11.150" v="22" actId="14100"/>
          <ac:spMkLst>
            <pc:docMk/>
            <pc:sldMk cId="1194065023" sldId="256"/>
            <ac:spMk id="2" creationId="{6284E441-3ABF-9F4F-9415-890433CDF2CD}"/>
          </ac:spMkLst>
        </pc:spChg>
        <pc:spChg chg="del mod">
          <ac:chgData name="Jill Stanley" userId="8e0e8236-892f-4a03-81d6-aa217787c5a2" providerId="ADAL" clId="{0FC3D0F0-A6B8-4C64-AF69-2D91AF5ACCA0}" dt="2022-01-26T18:42:34.414" v="156" actId="21"/>
          <ac:spMkLst>
            <pc:docMk/>
            <pc:sldMk cId="1194065023" sldId="256"/>
            <ac:spMk id="3" creationId="{E78F9F95-78D8-364E-B66E-F69D0C13CAFA}"/>
          </ac:spMkLst>
        </pc:spChg>
        <pc:spChg chg="add mod">
          <ac:chgData name="Jill Stanley" userId="8e0e8236-892f-4a03-81d6-aa217787c5a2" providerId="ADAL" clId="{0FC3D0F0-A6B8-4C64-AF69-2D91AF5ACCA0}" dt="2022-01-26T18:44:48.294" v="205" actId="14100"/>
          <ac:spMkLst>
            <pc:docMk/>
            <pc:sldMk cId="1194065023" sldId="256"/>
            <ac:spMk id="5" creationId="{8FBBCF77-D31F-4D9E-B9C7-2EB2148EF4B9}"/>
          </ac:spMkLst>
        </pc:spChg>
        <pc:spChg chg="add mod">
          <ac:chgData name="Jill Stanley" userId="8e0e8236-892f-4a03-81d6-aa217787c5a2" providerId="ADAL" clId="{0FC3D0F0-A6B8-4C64-AF69-2D91AF5ACCA0}" dt="2022-01-26T18:43:03.926" v="176"/>
          <ac:spMkLst>
            <pc:docMk/>
            <pc:sldMk cId="1194065023" sldId="256"/>
            <ac:spMk id="6" creationId="{EA2B83AC-AF03-4AE9-82C8-1C3B23F52AC6}"/>
          </ac:spMkLst>
        </pc:spChg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1194065023" sldId="256"/>
            <ac:spMk id="8" creationId="{A3BAF07C-C39E-42EB-BB22-8D46691D9735}"/>
          </ac:spMkLst>
        </pc:spChg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1194065023" sldId="256"/>
            <ac:spMk id="31" creationId="{A7795DFA-888F-47E2-B44E-DE1D3B3E46A4}"/>
          </ac:spMkLst>
        </pc:spChg>
        <pc:grpChg chg="del">
          <ac:chgData name="Jill Stanley" userId="8e0e8236-892f-4a03-81d6-aa217787c5a2" providerId="ADAL" clId="{0FC3D0F0-A6B8-4C64-AF69-2D91AF5ACCA0}" dt="2022-01-26T15:59:24.563" v="6"/>
          <ac:grpSpMkLst>
            <pc:docMk/>
            <pc:sldMk cId="1194065023" sldId="256"/>
            <ac:grpSpMk id="10" creationId="{D8E9CF54-0466-4261-9E62-0249E60E1886}"/>
          </ac:grpSpMkLst>
        </pc:grpChg>
      </pc:sldChg>
      <pc:sldChg chg="delSp delDesignElem">
        <pc:chgData name="Jill Stanley" userId="8e0e8236-892f-4a03-81d6-aa217787c5a2" providerId="ADAL" clId="{0FC3D0F0-A6B8-4C64-AF69-2D91AF5ACCA0}" dt="2022-01-26T15:59:24.563" v="6"/>
        <pc:sldMkLst>
          <pc:docMk/>
          <pc:sldMk cId="236981474" sldId="257"/>
        </pc:sldMkLst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236981474" sldId="257"/>
            <ac:spMk id="127" creationId="{5EB38883-F854-457E-96AC-C7D9C214F805}"/>
          </ac:spMkLst>
        </pc:spChg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236981474" sldId="257"/>
            <ac:spMk id="148" creationId="{8D5061EC-A8C3-46F8-9EB6-BB1291628A5B}"/>
          </ac:spMkLst>
        </pc:spChg>
        <pc:grpChg chg="del">
          <ac:chgData name="Jill Stanley" userId="8e0e8236-892f-4a03-81d6-aa217787c5a2" providerId="ADAL" clId="{0FC3D0F0-A6B8-4C64-AF69-2D91AF5ACCA0}" dt="2022-01-26T15:59:24.563" v="6"/>
          <ac:grpSpMkLst>
            <pc:docMk/>
            <pc:sldMk cId="236981474" sldId="257"/>
            <ac:grpSpMk id="125" creationId="{17C4610E-9C18-467B-BF10-BE6A974CC364}"/>
          </ac:grpSpMkLst>
        </pc:grpChg>
        <pc:grpChg chg="del">
          <ac:chgData name="Jill Stanley" userId="8e0e8236-892f-4a03-81d6-aa217787c5a2" providerId="ADAL" clId="{0FC3D0F0-A6B8-4C64-AF69-2D91AF5ACCA0}" dt="2022-01-26T15:59:24.563" v="6"/>
          <ac:grpSpMkLst>
            <pc:docMk/>
            <pc:sldMk cId="236981474" sldId="257"/>
            <ac:grpSpMk id="126" creationId="{A899734C-500F-4274-9854-8BFA14A1D7EE}"/>
          </ac:grpSpMkLst>
        </pc:grpChg>
        <pc:grpChg chg="del">
          <ac:chgData name="Jill Stanley" userId="8e0e8236-892f-4a03-81d6-aa217787c5a2" providerId="ADAL" clId="{0FC3D0F0-A6B8-4C64-AF69-2D91AF5ACCA0}" dt="2022-01-26T15:59:24.563" v="6"/>
          <ac:grpSpMkLst>
            <pc:docMk/>
            <pc:sldMk cId="236981474" sldId="257"/>
            <ac:grpSpMk id="128" creationId="{57F55DFE-2DB1-4FA0-9A59-36B7B84E9159}"/>
          </ac:grpSpMkLst>
        </pc:grpChg>
        <pc:grpChg chg="del">
          <ac:chgData name="Jill Stanley" userId="8e0e8236-892f-4a03-81d6-aa217787c5a2" providerId="ADAL" clId="{0FC3D0F0-A6B8-4C64-AF69-2D91AF5ACCA0}" dt="2022-01-26T15:59:24.563" v="6"/>
          <ac:grpSpMkLst>
            <pc:docMk/>
            <pc:sldMk cId="236981474" sldId="257"/>
            <ac:grpSpMk id="149" creationId="{B9C7C348-8A04-4BE8-9B6D-CEF2FFFB3B4F}"/>
          </ac:grpSpMkLst>
        </pc:grpChg>
      </pc:sldChg>
      <pc:sldChg chg="modSp mod">
        <pc:chgData name="Jill Stanley" userId="8e0e8236-892f-4a03-81d6-aa217787c5a2" providerId="ADAL" clId="{0FC3D0F0-A6B8-4C64-AF69-2D91AF5ACCA0}" dt="2022-01-26T18:45:02.362" v="207" actId="2711"/>
        <pc:sldMkLst>
          <pc:docMk/>
          <pc:sldMk cId="1593307825" sldId="258"/>
        </pc:sldMkLst>
        <pc:spChg chg="mod">
          <ac:chgData name="Jill Stanley" userId="8e0e8236-892f-4a03-81d6-aa217787c5a2" providerId="ADAL" clId="{0FC3D0F0-A6B8-4C64-AF69-2D91AF5ACCA0}" dt="2022-01-26T18:45:02.362" v="207" actId="2711"/>
          <ac:spMkLst>
            <pc:docMk/>
            <pc:sldMk cId="1593307825" sldId="258"/>
            <ac:spMk id="4" creationId="{6A09C2D6-F403-344A-A07C-0D2CDE5E5EE2}"/>
          </ac:spMkLst>
        </pc:spChg>
        <pc:spChg chg="mod">
          <ac:chgData name="Jill Stanley" userId="8e0e8236-892f-4a03-81d6-aa217787c5a2" providerId="ADAL" clId="{0FC3D0F0-A6B8-4C64-AF69-2D91AF5ACCA0}" dt="2022-01-26T15:59:24.563" v="6"/>
          <ac:spMkLst>
            <pc:docMk/>
            <pc:sldMk cId="1593307825" sldId="258"/>
            <ac:spMk id="5" creationId="{43D91329-08C8-6E4E-87CC-C3A22B71361B}"/>
          </ac:spMkLst>
        </pc:spChg>
      </pc:sldChg>
      <pc:sldChg chg="modSp mod">
        <pc:chgData name="Jill Stanley" userId="8e0e8236-892f-4a03-81d6-aa217787c5a2" providerId="ADAL" clId="{0FC3D0F0-A6B8-4C64-AF69-2D91AF5ACCA0}" dt="2022-01-26T18:47:50.981" v="289" actId="113"/>
        <pc:sldMkLst>
          <pc:docMk/>
          <pc:sldMk cId="2123299841" sldId="259"/>
        </pc:sldMkLst>
        <pc:spChg chg="mod">
          <ac:chgData name="Jill Stanley" userId="8e0e8236-892f-4a03-81d6-aa217787c5a2" providerId="ADAL" clId="{0FC3D0F0-A6B8-4C64-AF69-2D91AF5ACCA0}" dt="2022-01-26T15:59:24.563" v="6"/>
          <ac:spMkLst>
            <pc:docMk/>
            <pc:sldMk cId="2123299841" sldId="259"/>
            <ac:spMk id="5" creationId="{58D6994A-B288-7B49-974C-86EBFCFDCFD8}"/>
          </ac:spMkLst>
        </pc:spChg>
        <pc:spChg chg="mod">
          <ac:chgData name="Jill Stanley" userId="8e0e8236-892f-4a03-81d6-aa217787c5a2" providerId="ADAL" clId="{0FC3D0F0-A6B8-4C64-AF69-2D91AF5ACCA0}" dt="2022-01-26T18:46:03.186" v="216" actId="27636"/>
          <ac:spMkLst>
            <pc:docMk/>
            <pc:sldMk cId="2123299841" sldId="259"/>
            <ac:spMk id="7" creationId="{9419586A-81D5-1D4D-88E7-FFF8DEE21B8F}"/>
          </ac:spMkLst>
        </pc:spChg>
        <pc:spChg chg="mod">
          <ac:chgData name="Jill Stanley" userId="8e0e8236-892f-4a03-81d6-aa217787c5a2" providerId="ADAL" clId="{0FC3D0F0-A6B8-4C64-AF69-2D91AF5ACCA0}" dt="2022-01-26T18:46:03.185" v="215" actId="27636"/>
          <ac:spMkLst>
            <pc:docMk/>
            <pc:sldMk cId="2123299841" sldId="259"/>
            <ac:spMk id="9" creationId="{0E572282-5573-E74A-A102-387F157AF477}"/>
          </ac:spMkLst>
        </pc:spChg>
        <pc:spChg chg="mod">
          <ac:chgData name="Jill Stanley" userId="8e0e8236-892f-4a03-81d6-aa217787c5a2" providerId="ADAL" clId="{0FC3D0F0-A6B8-4C64-AF69-2D91AF5ACCA0}" dt="2022-01-26T18:47:46.066" v="288" actId="113"/>
          <ac:spMkLst>
            <pc:docMk/>
            <pc:sldMk cId="2123299841" sldId="259"/>
            <ac:spMk id="10" creationId="{8FD66CD0-E8ED-8C4F-943D-9724D72B16AE}"/>
          </ac:spMkLst>
        </pc:spChg>
        <pc:spChg chg="mod">
          <ac:chgData name="Jill Stanley" userId="8e0e8236-892f-4a03-81d6-aa217787c5a2" providerId="ADAL" clId="{0FC3D0F0-A6B8-4C64-AF69-2D91AF5ACCA0}" dt="2022-01-26T18:45:50.784" v="212" actId="255"/>
          <ac:spMkLst>
            <pc:docMk/>
            <pc:sldMk cId="2123299841" sldId="259"/>
            <ac:spMk id="11" creationId="{7A7912C3-5B0B-A04B-A149-C391806718D5}"/>
          </ac:spMkLst>
        </pc:spChg>
        <pc:spChg chg="mod">
          <ac:chgData name="Jill Stanley" userId="8e0e8236-892f-4a03-81d6-aa217787c5a2" providerId="ADAL" clId="{0FC3D0F0-A6B8-4C64-AF69-2D91AF5ACCA0}" dt="2022-01-26T18:47:50.981" v="289" actId="113"/>
          <ac:spMkLst>
            <pc:docMk/>
            <pc:sldMk cId="2123299841" sldId="259"/>
            <ac:spMk id="12" creationId="{678EA420-F3F3-5744-82FC-8193EFE47318}"/>
          </ac:spMkLst>
        </pc:spChg>
        <pc:spChg chg="mod">
          <ac:chgData name="Jill Stanley" userId="8e0e8236-892f-4a03-81d6-aa217787c5a2" providerId="ADAL" clId="{0FC3D0F0-A6B8-4C64-AF69-2D91AF5ACCA0}" dt="2022-01-26T18:46:11.268" v="217" actId="255"/>
          <ac:spMkLst>
            <pc:docMk/>
            <pc:sldMk cId="2123299841" sldId="259"/>
            <ac:spMk id="13" creationId="{7B3196D8-E98A-D24D-A97B-85F4E83F3AE3}"/>
          </ac:spMkLst>
        </pc:spChg>
      </pc:sldChg>
      <pc:sldChg chg="delSp modSp mod delDesignElem">
        <pc:chgData name="Jill Stanley" userId="8e0e8236-892f-4a03-81d6-aa217787c5a2" providerId="ADAL" clId="{0FC3D0F0-A6B8-4C64-AF69-2D91AF5ACCA0}" dt="2022-01-26T15:59:24.668" v="9" actId="27636"/>
        <pc:sldMkLst>
          <pc:docMk/>
          <pc:sldMk cId="2462786359" sldId="260"/>
        </pc:sldMkLst>
        <pc:spChg chg="mod">
          <ac:chgData name="Jill Stanley" userId="8e0e8236-892f-4a03-81d6-aa217787c5a2" providerId="ADAL" clId="{0FC3D0F0-A6B8-4C64-AF69-2D91AF5ACCA0}" dt="2022-01-26T15:59:24.668" v="9" actId="27636"/>
          <ac:spMkLst>
            <pc:docMk/>
            <pc:sldMk cId="2462786359" sldId="260"/>
            <ac:spMk id="2" creationId="{4A285223-A88C-C543-A04C-F1F530CC73DA}"/>
          </ac:spMkLst>
        </pc:spChg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2462786359" sldId="260"/>
            <ac:spMk id="92" creationId="{DE28C9F8-8367-429B-810E-46844E2AFDA4}"/>
          </ac:spMkLst>
        </pc:spChg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2462786359" sldId="260"/>
            <ac:spMk id="120" creationId="{13E924A0-FE7E-45DB-BD41-FBEAB0A6305D}"/>
          </ac:spMkLst>
        </pc:spChg>
        <pc:grpChg chg="del">
          <ac:chgData name="Jill Stanley" userId="8e0e8236-892f-4a03-81d6-aa217787c5a2" providerId="ADAL" clId="{0FC3D0F0-A6B8-4C64-AF69-2D91AF5ACCA0}" dt="2022-01-26T15:59:24.563" v="6"/>
          <ac:grpSpMkLst>
            <pc:docMk/>
            <pc:sldMk cId="2462786359" sldId="260"/>
            <ac:grpSpMk id="66" creationId="{17C4610E-9C18-467B-BF10-BE6A974CC364}"/>
          </ac:grpSpMkLst>
        </pc:grpChg>
        <pc:grpChg chg="del">
          <ac:chgData name="Jill Stanley" userId="8e0e8236-892f-4a03-81d6-aa217787c5a2" providerId="ADAL" clId="{0FC3D0F0-A6B8-4C64-AF69-2D91AF5ACCA0}" dt="2022-01-26T15:59:24.563" v="6"/>
          <ac:grpSpMkLst>
            <pc:docMk/>
            <pc:sldMk cId="2462786359" sldId="260"/>
            <ac:grpSpMk id="87" creationId="{A899734C-500F-4274-9854-8BFA14A1D7EE}"/>
          </ac:grpSpMkLst>
        </pc:grpChg>
        <pc:grpChg chg="del">
          <ac:chgData name="Jill Stanley" userId="8e0e8236-892f-4a03-81d6-aa217787c5a2" providerId="ADAL" clId="{0FC3D0F0-A6B8-4C64-AF69-2D91AF5ACCA0}" dt="2022-01-26T15:59:24.563" v="6"/>
          <ac:grpSpMkLst>
            <pc:docMk/>
            <pc:sldMk cId="2462786359" sldId="260"/>
            <ac:grpSpMk id="94" creationId="{BEF9FB73-C99A-4D3F-878F-394C68842DFA}"/>
          </ac:grpSpMkLst>
        </pc:grpChg>
        <pc:grpChg chg="del">
          <ac:chgData name="Jill Stanley" userId="8e0e8236-892f-4a03-81d6-aa217787c5a2" providerId="ADAL" clId="{0FC3D0F0-A6B8-4C64-AF69-2D91AF5ACCA0}" dt="2022-01-26T15:59:24.563" v="6"/>
          <ac:grpSpMkLst>
            <pc:docMk/>
            <pc:sldMk cId="2462786359" sldId="260"/>
            <ac:grpSpMk id="115" creationId="{C59D380F-850C-43F1-80D1-1A782C6B40C8}"/>
          </ac:grpSpMkLst>
        </pc:grpChg>
      </pc:sldChg>
      <pc:sldChg chg="modSp">
        <pc:chgData name="Jill Stanley" userId="8e0e8236-892f-4a03-81d6-aa217787c5a2" providerId="ADAL" clId="{0FC3D0F0-A6B8-4C64-AF69-2D91AF5ACCA0}" dt="2022-01-26T15:59:24.563" v="6"/>
        <pc:sldMkLst>
          <pc:docMk/>
          <pc:sldMk cId="3293619426" sldId="261"/>
        </pc:sldMkLst>
        <pc:spChg chg="mod">
          <ac:chgData name="Jill Stanley" userId="8e0e8236-892f-4a03-81d6-aa217787c5a2" providerId="ADAL" clId="{0FC3D0F0-A6B8-4C64-AF69-2D91AF5ACCA0}" dt="2022-01-26T15:59:24.563" v="6"/>
          <ac:spMkLst>
            <pc:docMk/>
            <pc:sldMk cId="3293619426" sldId="261"/>
            <ac:spMk id="2" creationId="{B13F06CE-5635-4B47-9343-81A8554FE0E3}"/>
          </ac:spMkLst>
        </pc:spChg>
        <pc:spChg chg="mod">
          <ac:chgData name="Jill Stanley" userId="8e0e8236-892f-4a03-81d6-aa217787c5a2" providerId="ADAL" clId="{0FC3D0F0-A6B8-4C64-AF69-2D91AF5ACCA0}" dt="2022-01-26T15:59:24.563" v="6"/>
          <ac:spMkLst>
            <pc:docMk/>
            <pc:sldMk cId="3293619426" sldId="261"/>
            <ac:spMk id="3" creationId="{C1D18F85-0224-C346-90A2-E31F3D2AB5FD}"/>
          </ac:spMkLst>
        </pc:spChg>
        <pc:spChg chg="mod">
          <ac:chgData name="Jill Stanley" userId="8e0e8236-892f-4a03-81d6-aa217787c5a2" providerId="ADAL" clId="{0FC3D0F0-A6B8-4C64-AF69-2D91AF5ACCA0}" dt="2022-01-26T15:59:24.563" v="6"/>
          <ac:spMkLst>
            <pc:docMk/>
            <pc:sldMk cId="3293619426" sldId="261"/>
            <ac:spMk id="5" creationId="{0B5DD93A-C7AA-594C-B536-F9BD9609D9D4}"/>
          </ac:spMkLst>
        </pc:spChg>
        <pc:picChg chg="mod">
          <ac:chgData name="Jill Stanley" userId="8e0e8236-892f-4a03-81d6-aa217787c5a2" providerId="ADAL" clId="{0FC3D0F0-A6B8-4C64-AF69-2D91AF5ACCA0}" dt="2022-01-26T15:59:24.563" v="6"/>
          <ac:picMkLst>
            <pc:docMk/>
            <pc:sldMk cId="3293619426" sldId="261"/>
            <ac:picMk id="12" creationId="{1C5BE861-C428-4F48-B56B-8E2822FF17BA}"/>
          </ac:picMkLst>
        </pc:picChg>
      </pc:sldChg>
      <pc:sldChg chg="modSp mod">
        <pc:chgData name="Jill Stanley" userId="8e0e8236-892f-4a03-81d6-aa217787c5a2" providerId="ADAL" clId="{0FC3D0F0-A6B8-4C64-AF69-2D91AF5ACCA0}" dt="2022-01-26T18:50:28.776" v="312" actId="255"/>
        <pc:sldMkLst>
          <pc:docMk/>
          <pc:sldMk cId="2183985616" sldId="262"/>
        </pc:sldMkLst>
        <pc:spChg chg="mod">
          <ac:chgData name="Jill Stanley" userId="8e0e8236-892f-4a03-81d6-aa217787c5a2" providerId="ADAL" clId="{0FC3D0F0-A6B8-4C64-AF69-2D91AF5ACCA0}" dt="2022-01-26T18:50:21.677" v="311" actId="255"/>
          <ac:spMkLst>
            <pc:docMk/>
            <pc:sldMk cId="2183985616" sldId="262"/>
            <ac:spMk id="2" creationId="{61ECDDD4-96C4-4AB8-A5C7-5A2FDEE1A06E}"/>
          </ac:spMkLst>
        </pc:spChg>
        <pc:spChg chg="mod">
          <ac:chgData name="Jill Stanley" userId="8e0e8236-892f-4a03-81d6-aa217787c5a2" providerId="ADAL" clId="{0FC3D0F0-A6B8-4C64-AF69-2D91AF5ACCA0}" dt="2022-01-26T18:50:28.776" v="312" actId="255"/>
          <ac:spMkLst>
            <pc:docMk/>
            <pc:sldMk cId="2183985616" sldId="262"/>
            <ac:spMk id="8" creationId="{8E037435-AD7D-8943-8F31-5A423AEE1E7B}"/>
          </ac:spMkLst>
        </pc:spChg>
        <pc:graphicFrameChg chg="mod">
          <ac:chgData name="Jill Stanley" userId="8e0e8236-892f-4a03-81d6-aa217787c5a2" providerId="ADAL" clId="{0FC3D0F0-A6B8-4C64-AF69-2D91AF5ACCA0}" dt="2022-01-26T15:59:24.563" v="6"/>
          <ac:graphicFrameMkLst>
            <pc:docMk/>
            <pc:sldMk cId="2183985616" sldId="262"/>
            <ac:graphicFrameMk id="10" creationId="{7E330017-0C58-41C6-8B90-6F8906D1CB29}"/>
          </ac:graphicFrameMkLst>
        </pc:graphicFrameChg>
      </pc:sldChg>
      <pc:sldChg chg="modSp mod">
        <pc:chgData name="Jill Stanley" userId="8e0e8236-892f-4a03-81d6-aa217787c5a2" providerId="ADAL" clId="{0FC3D0F0-A6B8-4C64-AF69-2D91AF5ACCA0}" dt="2022-01-26T18:51:09.915" v="320" actId="20577"/>
        <pc:sldMkLst>
          <pc:docMk/>
          <pc:sldMk cId="22862664" sldId="263"/>
        </pc:sldMkLst>
        <pc:spChg chg="mod">
          <ac:chgData name="Jill Stanley" userId="8e0e8236-892f-4a03-81d6-aa217787c5a2" providerId="ADAL" clId="{0FC3D0F0-A6B8-4C64-AF69-2D91AF5ACCA0}" dt="2022-01-26T18:50:53.785" v="315" actId="14100"/>
          <ac:spMkLst>
            <pc:docMk/>
            <pc:sldMk cId="22862664" sldId="263"/>
            <ac:spMk id="2" creationId="{13311CDB-59D9-F045-A37D-E35CD137EBF7}"/>
          </ac:spMkLst>
        </pc:spChg>
        <pc:spChg chg="mod">
          <ac:chgData name="Jill Stanley" userId="8e0e8236-892f-4a03-81d6-aa217787c5a2" providerId="ADAL" clId="{0FC3D0F0-A6B8-4C64-AF69-2D91AF5ACCA0}" dt="2022-01-26T18:51:09.915" v="320" actId="20577"/>
          <ac:spMkLst>
            <pc:docMk/>
            <pc:sldMk cId="22862664" sldId="263"/>
            <ac:spMk id="3" creationId="{04ECB6EF-571C-B647-A94E-7471B48B04F4}"/>
          </ac:spMkLst>
        </pc:spChg>
        <pc:spChg chg="mod">
          <ac:chgData name="Jill Stanley" userId="8e0e8236-892f-4a03-81d6-aa217787c5a2" providerId="ADAL" clId="{0FC3D0F0-A6B8-4C64-AF69-2D91AF5ACCA0}" dt="2022-01-26T15:59:24.563" v="6"/>
          <ac:spMkLst>
            <pc:docMk/>
            <pc:sldMk cId="22862664" sldId="263"/>
            <ac:spMk id="4" creationId="{9E16B74D-D62E-1D44-B44B-16A8FD144530}"/>
          </ac:spMkLst>
        </pc:spChg>
      </pc:sldChg>
      <pc:sldChg chg="delSp modSp mod delDesignElem">
        <pc:chgData name="Jill Stanley" userId="8e0e8236-892f-4a03-81d6-aa217787c5a2" providerId="ADAL" clId="{0FC3D0F0-A6B8-4C64-AF69-2D91AF5ACCA0}" dt="2022-01-26T18:49:16.965" v="305" actId="20577"/>
        <pc:sldMkLst>
          <pc:docMk/>
          <pc:sldMk cId="1503955768" sldId="265"/>
        </pc:sldMkLst>
        <pc:spChg chg="mod">
          <ac:chgData name="Jill Stanley" userId="8e0e8236-892f-4a03-81d6-aa217787c5a2" providerId="ADAL" clId="{0FC3D0F0-A6B8-4C64-AF69-2D91AF5ACCA0}" dt="2022-01-26T18:49:16.965" v="305" actId="20577"/>
          <ac:spMkLst>
            <pc:docMk/>
            <pc:sldMk cId="1503955768" sldId="265"/>
            <ac:spMk id="2" creationId="{FB53A6F0-D3C0-8843-88E8-79E14A4ED5F7}"/>
          </ac:spMkLst>
        </pc:spChg>
        <pc:spChg chg="mod">
          <ac:chgData name="Jill Stanley" userId="8e0e8236-892f-4a03-81d6-aa217787c5a2" providerId="ADAL" clId="{0FC3D0F0-A6B8-4C64-AF69-2D91AF5ACCA0}" dt="2022-01-26T18:48:23.658" v="290" actId="255"/>
          <ac:spMkLst>
            <pc:docMk/>
            <pc:sldMk cId="1503955768" sldId="265"/>
            <ac:spMk id="6" creationId="{4F91C7C0-CDDE-4DA1-97CF-8AAA1325F498}"/>
          </ac:spMkLst>
        </pc:spChg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1503955768" sldId="265"/>
            <ac:spMk id="127" creationId="{5EB38883-F854-457E-96AC-C7D9C214F805}"/>
          </ac:spMkLst>
        </pc:spChg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1503955768" sldId="265"/>
            <ac:spMk id="148" creationId="{8D5061EC-A8C3-46F8-9EB6-BB1291628A5B}"/>
          </ac:spMkLst>
        </pc:spChg>
        <pc:grpChg chg="del">
          <ac:chgData name="Jill Stanley" userId="8e0e8236-892f-4a03-81d6-aa217787c5a2" providerId="ADAL" clId="{0FC3D0F0-A6B8-4C64-AF69-2D91AF5ACCA0}" dt="2022-01-26T15:59:24.563" v="6"/>
          <ac:grpSpMkLst>
            <pc:docMk/>
            <pc:sldMk cId="1503955768" sldId="265"/>
            <ac:grpSpMk id="125" creationId="{17C4610E-9C18-467B-BF10-BE6A974CC364}"/>
          </ac:grpSpMkLst>
        </pc:grpChg>
        <pc:grpChg chg="del">
          <ac:chgData name="Jill Stanley" userId="8e0e8236-892f-4a03-81d6-aa217787c5a2" providerId="ADAL" clId="{0FC3D0F0-A6B8-4C64-AF69-2D91AF5ACCA0}" dt="2022-01-26T15:59:24.563" v="6"/>
          <ac:grpSpMkLst>
            <pc:docMk/>
            <pc:sldMk cId="1503955768" sldId="265"/>
            <ac:grpSpMk id="126" creationId="{A899734C-500F-4274-9854-8BFA14A1D7EE}"/>
          </ac:grpSpMkLst>
        </pc:grpChg>
        <pc:grpChg chg="del">
          <ac:chgData name="Jill Stanley" userId="8e0e8236-892f-4a03-81d6-aa217787c5a2" providerId="ADAL" clId="{0FC3D0F0-A6B8-4C64-AF69-2D91AF5ACCA0}" dt="2022-01-26T15:59:24.563" v="6"/>
          <ac:grpSpMkLst>
            <pc:docMk/>
            <pc:sldMk cId="1503955768" sldId="265"/>
            <ac:grpSpMk id="128" creationId="{57F55DFE-2DB1-4FA0-9A59-36B7B84E9159}"/>
          </ac:grpSpMkLst>
        </pc:grpChg>
        <pc:grpChg chg="del">
          <ac:chgData name="Jill Stanley" userId="8e0e8236-892f-4a03-81d6-aa217787c5a2" providerId="ADAL" clId="{0FC3D0F0-A6B8-4C64-AF69-2D91AF5ACCA0}" dt="2022-01-26T15:59:24.563" v="6"/>
          <ac:grpSpMkLst>
            <pc:docMk/>
            <pc:sldMk cId="1503955768" sldId="265"/>
            <ac:grpSpMk id="149" creationId="{B9C7C348-8A04-4BE8-9B6D-CEF2FFFB3B4F}"/>
          </ac:grpSpMkLst>
        </pc:grpChg>
      </pc:sldChg>
      <pc:sldChg chg="delSp modSp mod delDesignElem">
        <pc:chgData name="Jill Stanley" userId="8e0e8236-892f-4a03-81d6-aa217787c5a2" providerId="ADAL" clId="{0FC3D0F0-A6B8-4C64-AF69-2D91AF5ACCA0}" dt="2022-01-26T18:50:02.770" v="310" actId="14100"/>
        <pc:sldMkLst>
          <pc:docMk/>
          <pc:sldMk cId="1068754433" sldId="266"/>
        </pc:sldMkLst>
        <pc:spChg chg="mod">
          <ac:chgData name="Jill Stanley" userId="8e0e8236-892f-4a03-81d6-aa217787c5a2" providerId="ADAL" clId="{0FC3D0F0-A6B8-4C64-AF69-2D91AF5ACCA0}" dt="2022-01-26T18:49:47.848" v="309" actId="14100"/>
          <ac:spMkLst>
            <pc:docMk/>
            <pc:sldMk cId="1068754433" sldId="266"/>
            <ac:spMk id="8" creationId="{DFFA0621-D029-40EC-8EE6-5765BCC74A6D}"/>
          </ac:spMkLst>
        </pc:spChg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1068754433" sldId="266"/>
            <ac:spMk id="11" creationId="{E6C08EBB-2C97-4884-9312-EA0A6A62A238}"/>
          </ac:spMkLst>
        </pc:spChg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1068754433" sldId="266"/>
            <ac:spMk id="13" creationId="{17406E40-244E-4DD6-94A4-E73960241945}"/>
          </ac:spMkLst>
        </pc:spChg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1068754433" sldId="266"/>
            <ac:spMk id="15" creationId="{9E621646-8902-4518-ADFE-798B8AF7F1D0}"/>
          </ac:spMkLst>
        </pc:spChg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1068754433" sldId="266"/>
            <ac:spMk id="17" creationId="{BC03DD73-798C-403F-B9AC-BFF84A0B1FFA}"/>
          </ac:spMkLst>
        </pc:spChg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1068754433" sldId="266"/>
            <ac:spMk id="19" creationId="{6756FE0C-DC81-49BD-AD76-1E223B686342}"/>
          </ac:spMkLst>
        </pc:spChg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1068754433" sldId="266"/>
            <ac:spMk id="21" creationId="{FEEAE74D-A8B8-4601-84C4-7F01DFF4199E}"/>
          </ac:spMkLst>
        </pc:spChg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1068754433" sldId="266"/>
            <ac:spMk id="23" creationId="{CFD751E0-7430-4ACA-A679-ECB74EA589C6}"/>
          </ac:spMkLst>
        </pc:spChg>
        <pc:spChg chg="mod">
          <ac:chgData name="Jill Stanley" userId="8e0e8236-892f-4a03-81d6-aa217787c5a2" providerId="ADAL" clId="{0FC3D0F0-A6B8-4C64-AF69-2D91AF5ACCA0}" dt="2022-01-26T18:50:02.770" v="310" actId="14100"/>
          <ac:spMkLst>
            <pc:docMk/>
            <pc:sldMk cId="1068754433" sldId="266"/>
            <ac:spMk id="24" creationId="{D9915C2D-C878-45D9-A75B-34362593A5D9}"/>
          </ac:spMkLst>
        </pc:spChg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1068754433" sldId="266"/>
            <ac:spMk id="25" creationId="{4337B0AD-9A1D-4899-8791-EDEB9B5A1D7B}"/>
          </ac:spMkLst>
        </pc:spChg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1068754433" sldId="266"/>
            <ac:spMk id="27" creationId="{20EE4868-1730-433B-AA39-A91305A4974F}"/>
          </ac:spMkLst>
        </pc:spChg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1068754433" sldId="266"/>
            <ac:spMk id="29" creationId="{89921AE2-097C-4DEE-A398-FCB910D60DDC}"/>
          </ac:spMkLst>
        </pc:spChg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1068754433" sldId="266"/>
            <ac:spMk id="31" creationId="{A4098D72-B456-40CC-8C9F-D08B9DD25BA5}"/>
          </ac:spMkLst>
        </pc:spChg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1068754433" sldId="266"/>
            <ac:spMk id="33" creationId="{BCA1A530-E6F6-465D-BCD0-371D816CCC10}"/>
          </ac:spMkLst>
        </pc:spChg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1068754433" sldId="266"/>
            <ac:spMk id="35" creationId="{5AB5DD23-5ECB-4E0C-AC9B-C384785BAEC9}"/>
          </ac:spMkLst>
        </pc:spChg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1068754433" sldId="266"/>
            <ac:spMk id="37" creationId="{7DA4BF21-FA96-43DB-A077-173C5F43338D}"/>
          </ac:spMkLst>
        </pc:spChg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1068754433" sldId="266"/>
            <ac:spMk id="39" creationId="{BF956BA4-7CC2-4E13-9E1D-0854EF4CB06C}"/>
          </ac:spMkLst>
        </pc:spChg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1068754433" sldId="266"/>
            <ac:spMk id="41" creationId="{3262514D-691E-4344-8751-4E80F046A0CA}"/>
          </ac:spMkLst>
        </pc:spChg>
      </pc:sldChg>
      <pc:sldChg chg="modSp mod">
        <pc:chgData name="Jill Stanley" userId="8e0e8236-892f-4a03-81d6-aa217787c5a2" providerId="ADAL" clId="{0FC3D0F0-A6B8-4C64-AF69-2D91AF5ACCA0}" dt="2022-01-26T15:59:24.677" v="10" actId="27636"/>
        <pc:sldMkLst>
          <pc:docMk/>
          <pc:sldMk cId="3486914148" sldId="267"/>
        </pc:sldMkLst>
        <pc:spChg chg="mod">
          <ac:chgData name="Jill Stanley" userId="8e0e8236-892f-4a03-81d6-aa217787c5a2" providerId="ADAL" clId="{0FC3D0F0-A6B8-4C64-AF69-2D91AF5ACCA0}" dt="2022-01-26T15:59:24.563" v="6"/>
          <ac:spMkLst>
            <pc:docMk/>
            <pc:sldMk cId="3486914148" sldId="267"/>
            <ac:spMk id="2" creationId="{97423F20-974A-4346-B6D3-190844456F05}"/>
          </ac:spMkLst>
        </pc:spChg>
        <pc:spChg chg="mod">
          <ac:chgData name="Jill Stanley" userId="8e0e8236-892f-4a03-81d6-aa217787c5a2" providerId="ADAL" clId="{0FC3D0F0-A6B8-4C64-AF69-2D91AF5ACCA0}" dt="2022-01-26T15:59:24.677" v="10" actId="27636"/>
          <ac:spMkLst>
            <pc:docMk/>
            <pc:sldMk cId="3486914148" sldId="267"/>
            <ac:spMk id="3" creationId="{299E370F-43F0-4106-8316-ECD277D01F0D}"/>
          </ac:spMkLst>
        </pc:spChg>
      </pc:sldChg>
      <pc:sldChg chg="delSp del delDesignElem">
        <pc:chgData name="Jill Stanley" userId="8e0e8236-892f-4a03-81d6-aa217787c5a2" providerId="ADAL" clId="{0FC3D0F0-A6B8-4C64-AF69-2D91AF5ACCA0}" dt="2022-01-26T18:38:56.646" v="13" actId="2696"/>
        <pc:sldMkLst>
          <pc:docMk/>
          <pc:sldMk cId="3433711510" sldId="268"/>
        </pc:sldMkLst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3433711510" sldId="268"/>
            <ac:spMk id="8" creationId="{A3BAF07C-C39E-42EB-BB22-8D46691D9735}"/>
          </ac:spMkLst>
        </pc:spChg>
        <pc:spChg chg="del">
          <ac:chgData name="Jill Stanley" userId="8e0e8236-892f-4a03-81d6-aa217787c5a2" providerId="ADAL" clId="{0FC3D0F0-A6B8-4C64-AF69-2D91AF5ACCA0}" dt="2022-01-26T15:59:24.563" v="6"/>
          <ac:spMkLst>
            <pc:docMk/>
            <pc:sldMk cId="3433711510" sldId="268"/>
            <ac:spMk id="31" creationId="{A7795DFA-888F-47E2-B44E-DE1D3B3E46A4}"/>
          </ac:spMkLst>
        </pc:spChg>
        <pc:grpChg chg="del">
          <ac:chgData name="Jill Stanley" userId="8e0e8236-892f-4a03-81d6-aa217787c5a2" providerId="ADAL" clId="{0FC3D0F0-A6B8-4C64-AF69-2D91AF5ACCA0}" dt="2022-01-26T15:59:24.563" v="6"/>
          <ac:grpSpMkLst>
            <pc:docMk/>
            <pc:sldMk cId="3433711510" sldId="268"/>
            <ac:grpSpMk id="10" creationId="{D8E9CF54-0466-4261-9E62-0249E60E1886}"/>
          </ac:grpSpMkLst>
        </pc:grpChg>
      </pc:sldChg>
      <pc:sldChg chg="add">
        <pc:chgData name="Jill Stanley" userId="8e0e8236-892f-4a03-81d6-aa217787c5a2" providerId="ADAL" clId="{0FC3D0F0-A6B8-4C64-AF69-2D91AF5ACCA0}" dt="2022-01-26T18:38:52.512" v="12"/>
        <pc:sldMkLst>
          <pc:docMk/>
          <pc:sldMk cId="3188981704" sldId="26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CFC76A-FBA1-4A96-953A-7CCE8EA60337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34F15386-EABE-4246-8DC1-3BE54C679F50}">
      <dgm:prSet/>
      <dgm:spPr/>
      <dgm:t>
        <a:bodyPr/>
        <a:lstStyle/>
        <a:p>
          <a:pPr algn="ctr" rtl="0"/>
          <a:r>
            <a:rPr lang="en-US" dirty="0"/>
            <a:t>Visionary Leadership in Healthcare</a:t>
          </a:r>
          <a:br>
            <a:rPr lang="en-US" dirty="0"/>
          </a:br>
          <a:r>
            <a:rPr lang="en-US" dirty="0"/>
            <a:t> Excellence in Practice, Policy, and Ethics</a:t>
          </a:r>
        </a:p>
      </dgm:t>
    </dgm:pt>
    <dgm:pt modelId="{F4748ADA-4264-455E-82B7-18649C6F7AAF}" type="parTrans" cxnId="{6D304F22-4C9A-44C8-B402-3207E8DD657E}">
      <dgm:prSet/>
      <dgm:spPr/>
      <dgm:t>
        <a:bodyPr/>
        <a:lstStyle/>
        <a:p>
          <a:endParaRPr lang="en-US"/>
        </a:p>
      </dgm:t>
    </dgm:pt>
    <dgm:pt modelId="{93AA3A5B-F05F-4450-A3E2-7803E90D6AC4}" type="sibTrans" cxnId="{6D304F22-4C9A-44C8-B402-3207E8DD657E}">
      <dgm:prSet/>
      <dgm:spPr/>
      <dgm:t>
        <a:bodyPr/>
        <a:lstStyle/>
        <a:p>
          <a:endParaRPr lang="en-US"/>
        </a:p>
      </dgm:t>
    </dgm:pt>
    <dgm:pt modelId="{BAF1315D-B8A0-4906-93D9-6875F28D2FA2}" type="pres">
      <dgm:prSet presAssocID="{53CFC76A-FBA1-4A96-953A-7CCE8EA60337}" presName="linear" presStyleCnt="0">
        <dgm:presLayoutVars>
          <dgm:animLvl val="lvl"/>
          <dgm:resizeHandles val="exact"/>
        </dgm:presLayoutVars>
      </dgm:prSet>
      <dgm:spPr/>
    </dgm:pt>
    <dgm:pt modelId="{47454744-F604-42B6-9262-0200E902BC8D}" type="pres">
      <dgm:prSet presAssocID="{34F15386-EABE-4246-8DC1-3BE54C679F50}" presName="parentText" presStyleLbl="node1" presStyleIdx="0" presStyleCnt="1" custLinFactNeighborX="-19538" custLinFactNeighborY="1323">
        <dgm:presLayoutVars>
          <dgm:chMax val="0"/>
          <dgm:bulletEnabled val="1"/>
        </dgm:presLayoutVars>
      </dgm:prSet>
      <dgm:spPr/>
    </dgm:pt>
  </dgm:ptLst>
  <dgm:cxnLst>
    <dgm:cxn modelId="{6D304F22-4C9A-44C8-B402-3207E8DD657E}" srcId="{53CFC76A-FBA1-4A96-953A-7CCE8EA60337}" destId="{34F15386-EABE-4246-8DC1-3BE54C679F50}" srcOrd="0" destOrd="0" parTransId="{F4748ADA-4264-455E-82B7-18649C6F7AAF}" sibTransId="{93AA3A5B-F05F-4450-A3E2-7803E90D6AC4}"/>
    <dgm:cxn modelId="{3E4B114E-69B5-40A7-957F-DF04C3623C4E}" type="presOf" srcId="{53CFC76A-FBA1-4A96-953A-7CCE8EA60337}" destId="{BAF1315D-B8A0-4906-93D9-6875F28D2FA2}" srcOrd="0" destOrd="0" presId="urn:microsoft.com/office/officeart/2005/8/layout/vList2"/>
    <dgm:cxn modelId="{CA2C44D8-66A4-4DDF-9FF7-BBFBBADA2CB8}" type="presOf" srcId="{34F15386-EABE-4246-8DC1-3BE54C679F50}" destId="{47454744-F604-42B6-9262-0200E902BC8D}" srcOrd="0" destOrd="0" presId="urn:microsoft.com/office/officeart/2005/8/layout/vList2"/>
    <dgm:cxn modelId="{DFD0FB7D-EC7C-47EC-AB29-25880AC249AB}" type="presParOf" srcId="{BAF1315D-B8A0-4906-93D9-6875F28D2FA2}" destId="{47454744-F604-42B6-9262-0200E902BC8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E6E377-826B-498F-A58D-E7FF4D9124C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EE42AE-35AF-4994-A148-230C4FBBBE7D}">
      <dgm:prSet/>
      <dgm:spPr/>
      <dgm:t>
        <a:bodyPr/>
        <a:lstStyle/>
        <a:p>
          <a:pPr rtl="0"/>
          <a:endParaRPr lang="en-US" dirty="0"/>
        </a:p>
      </dgm:t>
    </dgm:pt>
    <dgm:pt modelId="{631298CD-FA56-40F2-A3B5-73C2A87901CC}" type="parTrans" cxnId="{D591EA05-8A17-43C7-8521-BEE1ECD30083}">
      <dgm:prSet/>
      <dgm:spPr/>
      <dgm:t>
        <a:bodyPr/>
        <a:lstStyle/>
        <a:p>
          <a:endParaRPr lang="en-US"/>
        </a:p>
      </dgm:t>
    </dgm:pt>
    <dgm:pt modelId="{7544EA91-7AF2-4386-9379-F842849590FA}" type="sibTrans" cxnId="{D591EA05-8A17-43C7-8521-BEE1ECD30083}">
      <dgm:prSet/>
      <dgm:spPr/>
      <dgm:t>
        <a:bodyPr/>
        <a:lstStyle/>
        <a:p>
          <a:endParaRPr lang="en-US"/>
        </a:p>
      </dgm:t>
    </dgm:pt>
    <dgm:pt modelId="{0B10B133-A13A-4957-96CE-6C3121763130}">
      <dgm:prSet/>
      <dgm:spPr/>
      <dgm:t>
        <a:bodyPr/>
        <a:lstStyle/>
        <a:p>
          <a:pPr rtl="0"/>
          <a:r>
            <a:rPr lang="en-US" b="1" dirty="0"/>
            <a:t>Holly Wei</a:t>
          </a:r>
          <a:r>
            <a:rPr lang="en-US" dirty="0"/>
            <a:t>, PhD, RN, NEA-BC, FAAN </a:t>
          </a:r>
        </a:p>
      </dgm:t>
    </dgm:pt>
    <dgm:pt modelId="{0CCCAD77-2C30-4002-A0B4-FAA7D6EF71CE}" type="parTrans" cxnId="{4AB57C89-79D9-4F31-93F8-1E72D520BDD6}">
      <dgm:prSet/>
      <dgm:spPr/>
      <dgm:t>
        <a:bodyPr/>
        <a:lstStyle/>
        <a:p>
          <a:endParaRPr lang="en-US"/>
        </a:p>
      </dgm:t>
    </dgm:pt>
    <dgm:pt modelId="{F6FCF7DC-2FC4-496A-8F2F-05463F3FAAB2}" type="sibTrans" cxnId="{4AB57C89-79D9-4F31-93F8-1E72D520BDD6}">
      <dgm:prSet/>
      <dgm:spPr/>
      <dgm:t>
        <a:bodyPr/>
        <a:lstStyle/>
        <a:p>
          <a:endParaRPr lang="en-US"/>
        </a:p>
      </dgm:t>
    </dgm:pt>
    <dgm:pt modelId="{664D978A-1018-4E83-BBCC-B5B30A7D0804}">
      <dgm:prSet/>
      <dgm:spPr/>
      <dgm:t>
        <a:bodyPr/>
        <a:lstStyle/>
        <a:p>
          <a:pPr rtl="0"/>
          <a:r>
            <a:rPr lang="en-US" b="1" dirty="0"/>
            <a:t>Sara Horton-Deutsch</a:t>
          </a:r>
          <a:r>
            <a:rPr lang="en-US" dirty="0"/>
            <a:t>, PhD, RN</a:t>
          </a:r>
          <a:r>
            <a:rPr lang="en-US"/>
            <a:t>, </a:t>
          </a:r>
          <a:r>
            <a:rPr lang="en-US" i="0" u="none" strike="noStrike" baseline="0">
              <a:solidFill>
                <a:srgbClr val="211D1E"/>
              </a:solidFill>
            </a:rPr>
            <a:t>PMHCNS, </a:t>
          </a:r>
          <a:r>
            <a:rPr lang="en-US"/>
            <a:t>FAAN</a:t>
          </a:r>
          <a:r>
            <a:rPr lang="en-US" dirty="0"/>
            <a:t>, ANEF</a:t>
          </a:r>
        </a:p>
      </dgm:t>
    </dgm:pt>
    <dgm:pt modelId="{C17F86B7-58F6-4C94-A36A-8977EA1CBD15}" type="parTrans" cxnId="{DA990254-2C15-436B-86CC-3D62E76BBD3C}">
      <dgm:prSet/>
      <dgm:spPr/>
      <dgm:t>
        <a:bodyPr/>
        <a:lstStyle/>
        <a:p>
          <a:endParaRPr lang="en-US"/>
        </a:p>
      </dgm:t>
    </dgm:pt>
    <dgm:pt modelId="{9B5383FA-2C18-4E1B-B4B9-E6E766CF6A1C}" type="sibTrans" cxnId="{DA990254-2C15-436B-86CC-3D62E76BBD3C}">
      <dgm:prSet/>
      <dgm:spPr/>
      <dgm:t>
        <a:bodyPr/>
        <a:lstStyle/>
        <a:p>
          <a:endParaRPr lang="en-US"/>
        </a:p>
      </dgm:t>
    </dgm:pt>
    <dgm:pt modelId="{9A0C2498-9B22-4CD7-801C-FA3F91E76CD7}" type="pres">
      <dgm:prSet presAssocID="{BBE6E377-826B-498F-A58D-E7FF4D9124C2}" presName="vert0" presStyleCnt="0">
        <dgm:presLayoutVars>
          <dgm:dir/>
          <dgm:animOne val="branch"/>
          <dgm:animLvl val="lvl"/>
        </dgm:presLayoutVars>
      </dgm:prSet>
      <dgm:spPr/>
    </dgm:pt>
    <dgm:pt modelId="{B2323AB7-8235-44D8-AA80-FE20085C2AAF}" type="pres">
      <dgm:prSet presAssocID="{67EE42AE-35AF-4994-A148-230C4FBBBE7D}" presName="thickLine" presStyleLbl="alignNode1" presStyleIdx="0" presStyleCnt="1"/>
      <dgm:spPr/>
    </dgm:pt>
    <dgm:pt modelId="{3A2A713C-8FCF-40B1-9FDB-74BE51AAC325}" type="pres">
      <dgm:prSet presAssocID="{67EE42AE-35AF-4994-A148-230C4FBBBE7D}" presName="horz1" presStyleCnt="0"/>
      <dgm:spPr/>
    </dgm:pt>
    <dgm:pt modelId="{5DD278E2-0254-414B-86BC-B743D12620D8}" type="pres">
      <dgm:prSet presAssocID="{67EE42AE-35AF-4994-A148-230C4FBBBE7D}" presName="tx1" presStyleLbl="revTx" presStyleIdx="0" presStyleCnt="3"/>
      <dgm:spPr/>
    </dgm:pt>
    <dgm:pt modelId="{182CCC14-BCBD-4C30-9D38-E6AD3D32782F}" type="pres">
      <dgm:prSet presAssocID="{67EE42AE-35AF-4994-A148-230C4FBBBE7D}" presName="vert1" presStyleCnt="0"/>
      <dgm:spPr/>
    </dgm:pt>
    <dgm:pt modelId="{38F69E28-0825-4DB4-BD8B-3204F3DC67E0}" type="pres">
      <dgm:prSet presAssocID="{0B10B133-A13A-4957-96CE-6C3121763130}" presName="vertSpace2a" presStyleCnt="0"/>
      <dgm:spPr/>
    </dgm:pt>
    <dgm:pt modelId="{7B952CE4-950F-41DD-A09B-73F79640BB6A}" type="pres">
      <dgm:prSet presAssocID="{0B10B133-A13A-4957-96CE-6C3121763130}" presName="horz2" presStyleCnt="0"/>
      <dgm:spPr/>
    </dgm:pt>
    <dgm:pt modelId="{CA73D9AB-28C2-487B-8D62-B9044B5F9F00}" type="pres">
      <dgm:prSet presAssocID="{0B10B133-A13A-4957-96CE-6C3121763130}" presName="horzSpace2" presStyleCnt="0"/>
      <dgm:spPr/>
    </dgm:pt>
    <dgm:pt modelId="{D4664322-3B6D-4DCA-9F0B-71190D08D688}" type="pres">
      <dgm:prSet presAssocID="{0B10B133-A13A-4957-96CE-6C3121763130}" presName="tx2" presStyleLbl="revTx" presStyleIdx="1" presStyleCnt="3" custScaleX="106955"/>
      <dgm:spPr/>
    </dgm:pt>
    <dgm:pt modelId="{833003B8-8DBE-480A-9DB3-E8244DE1F5AA}" type="pres">
      <dgm:prSet presAssocID="{0B10B133-A13A-4957-96CE-6C3121763130}" presName="vert2" presStyleCnt="0"/>
      <dgm:spPr/>
    </dgm:pt>
    <dgm:pt modelId="{A3C4BE00-DA38-469E-99D4-E8D133BF8E51}" type="pres">
      <dgm:prSet presAssocID="{0B10B133-A13A-4957-96CE-6C3121763130}" presName="thinLine2b" presStyleLbl="callout" presStyleIdx="0" presStyleCnt="2"/>
      <dgm:spPr/>
    </dgm:pt>
    <dgm:pt modelId="{D6B1B07E-BBA9-45FD-BE97-FA9F128DFC5E}" type="pres">
      <dgm:prSet presAssocID="{0B10B133-A13A-4957-96CE-6C3121763130}" presName="vertSpace2b" presStyleCnt="0"/>
      <dgm:spPr/>
    </dgm:pt>
    <dgm:pt modelId="{38A4B5AE-A758-478A-973F-F48C4096641F}" type="pres">
      <dgm:prSet presAssocID="{664D978A-1018-4E83-BBCC-B5B30A7D0804}" presName="horz2" presStyleCnt="0"/>
      <dgm:spPr/>
    </dgm:pt>
    <dgm:pt modelId="{286AFFC5-FC6A-4E1C-AF9F-2043B19CEEFF}" type="pres">
      <dgm:prSet presAssocID="{664D978A-1018-4E83-BBCC-B5B30A7D0804}" presName="horzSpace2" presStyleCnt="0"/>
      <dgm:spPr/>
    </dgm:pt>
    <dgm:pt modelId="{EB3473A8-9932-45E8-B117-426EB8864727}" type="pres">
      <dgm:prSet presAssocID="{664D978A-1018-4E83-BBCC-B5B30A7D0804}" presName="tx2" presStyleLbl="revTx" presStyleIdx="2" presStyleCnt="3" custScaleX="102465"/>
      <dgm:spPr/>
    </dgm:pt>
    <dgm:pt modelId="{E56F02BA-68F6-4EC6-AA17-3BEBA2CA00E4}" type="pres">
      <dgm:prSet presAssocID="{664D978A-1018-4E83-BBCC-B5B30A7D0804}" presName="vert2" presStyleCnt="0"/>
      <dgm:spPr/>
    </dgm:pt>
    <dgm:pt modelId="{648BDA30-7EBE-408C-AE17-B26261246144}" type="pres">
      <dgm:prSet presAssocID="{664D978A-1018-4E83-BBCC-B5B30A7D0804}" presName="thinLine2b" presStyleLbl="callout" presStyleIdx="1" presStyleCnt="2"/>
      <dgm:spPr/>
    </dgm:pt>
    <dgm:pt modelId="{E69F15A1-BCBC-4A0C-BF8D-AD6B5A4822B8}" type="pres">
      <dgm:prSet presAssocID="{664D978A-1018-4E83-BBCC-B5B30A7D0804}" presName="vertSpace2b" presStyleCnt="0"/>
      <dgm:spPr/>
    </dgm:pt>
  </dgm:ptLst>
  <dgm:cxnLst>
    <dgm:cxn modelId="{D591EA05-8A17-43C7-8521-BEE1ECD30083}" srcId="{BBE6E377-826B-498F-A58D-E7FF4D9124C2}" destId="{67EE42AE-35AF-4994-A148-230C4FBBBE7D}" srcOrd="0" destOrd="0" parTransId="{631298CD-FA56-40F2-A3B5-73C2A87901CC}" sibTransId="{7544EA91-7AF2-4386-9379-F842849590FA}"/>
    <dgm:cxn modelId="{459CDA28-9CB9-41C4-A0E5-9CF7DF9A20FF}" type="presOf" srcId="{0B10B133-A13A-4957-96CE-6C3121763130}" destId="{D4664322-3B6D-4DCA-9F0B-71190D08D688}" srcOrd="0" destOrd="0" presId="urn:microsoft.com/office/officeart/2008/layout/LinedList"/>
    <dgm:cxn modelId="{DA990254-2C15-436B-86CC-3D62E76BBD3C}" srcId="{67EE42AE-35AF-4994-A148-230C4FBBBE7D}" destId="{664D978A-1018-4E83-BBCC-B5B30A7D0804}" srcOrd="1" destOrd="0" parTransId="{C17F86B7-58F6-4C94-A36A-8977EA1CBD15}" sibTransId="{9B5383FA-2C18-4E1B-B4B9-E6E766CF6A1C}"/>
    <dgm:cxn modelId="{4AB57C89-79D9-4F31-93F8-1E72D520BDD6}" srcId="{67EE42AE-35AF-4994-A148-230C4FBBBE7D}" destId="{0B10B133-A13A-4957-96CE-6C3121763130}" srcOrd="0" destOrd="0" parTransId="{0CCCAD77-2C30-4002-A0B4-FAA7D6EF71CE}" sibTransId="{F6FCF7DC-2FC4-496A-8F2F-05463F3FAAB2}"/>
    <dgm:cxn modelId="{8A3D6CD0-3361-4221-9A5F-0E87B4777861}" type="presOf" srcId="{67EE42AE-35AF-4994-A148-230C4FBBBE7D}" destId="{5DD278E2-0254-414B-86BC-B743D12620D8}" srcOrd="0" destOrd="0" presId="urn:microsoft.com/office/officeart/2008/layout/LinedList"/>
    <dgm:cxn modelId="{81AA84D8-2D2C-49E4-AF0F-8E1E25204F43}" type="presOf" srcId="{664D978A-1018-4E83-BBCC-B5B30A7D0804}" destId="{EB3473A8-9932-45E8-B117-426EB8864727}" srcOrd="0" destOrd="0" presId="urn:microsoft.com/office/officeart/2008/layout/LinedList"/>
    <dgm:cxn modelId="{CC8F52E2-9633-4328-87C0-BF5FDC7203A4}" type="presOf" srcId="{BBE6E377-826B-498F-A58D-E7FF4D9124C2}" destId="{9A0C2498-9B22-4CD7-801C-FA3F91E76CD7}" srcOrd="0" destOrd="0" presId="urn:microsoft.com/office/officeart/2008/layout/LinedList"/>
    <dgm:cxn modelId="{CBB1F098-CED5-4FB4-AB59-424ACE60143D}" type="presParOf" srcId="{9A0C2498-9B22-4CD7-801C-FA3F91E76CD7}" destId="{B2323AB7-8235-44D8-AA80-FE20085C2AAF}" srcOrd="0" destOrd="0" presId="urn:microsoft.com/office/officeart/2008/layout/LinedList"/>
    <dgm:cxn modelId="{F81D3C1B-1781-4B24-B18D-7B3B3688C4F9}" type="presParOf" srcId="{9A0C2498-9B22-4CD7-801C-FA3F91E76CD7}" destId="{3A2A713C-8FCF-40B1-9FDB-74BE51AAC325}" srcOrd="1" destOrd="0" presId="urn:microsoft.com/office/officeart/2008/layout/LinedList"/>
    <dgm:cxn modelId="{9B05898B-7520-4A44-B962-1B03B4631CBB}" type="presParOf" srcId="{3A2A713C-8FCF-40B1-9FDB-74BE51AAC325}" destId="{5DD278E2-0254-414B-86BC-B743D12620D8}" srcOrd="0" destOrd="0" presId="urn:microsoft.com/office/officeart/2008/layout/LinedList"/>
    <dgm:cxn modelId="{A5FA206E-457F-4A41-B504-DF18138F14B0}" type="presParOf" srcId="{3A2A713C-8FCF-40B1-9FDB-74BE51AAC325}" destId="{182CCC14-BCBD-4C30-9D38-E6AD3D32782F}" srcOrd="1" destOrd="0" presId="urn:microsoft.com/office/officeart/2008/layout/LinedList"/>
    <dgm:cxn modelId="{799E29F3-33A1-444D-886D-AC3E43E8B26C}" type="presParOf" srcId="{182CCC14-BCBD-4C30-9D38-E6AD3D32782F}" destId="{38F69E28-0825-4DB4-BD8B-3204F3DC67E0}" srcOrd="0" destOrd="0" presId="urn:microsoft.com/office/officeart/2008/layout/LinedList"/>
    <dgm:cxn modelId="{BF9772D0-F7DF-4312-8AAA-BFCAE60514FE}" type="presParOf" srcId="{182CCC14-BCBD-4C30-9D38-E6AD3D32782F}" destId="{7B952CE4-950F-41DD-A09B-73F79640BB6A}" srcOrd="1" destOrd="0" presId="urn:microsoft.com/office/officeart/2008/layout/LinedList"/>
    <dgm:cxn modelId="{05516F1C-7D6F-43F5-B202-55B8D66A00FE}" type="presParOf" srcId="{7B952CE4-950F-41DD-A09B-73F79640BB6A}" destId="{CA73D9AB-28C2-487B-8D62-B9044B5F9F00}" srcOrd="0" destOrd="0" presId="urn:microsoft.com/office/officeart/2008/layout/LinedList"/>
    <dgm:cxn modelId="{4D520679-82BD-477A-9A93-6750B589781C}" type="presParOf" srcId="{7B952CE4-950F-41DD-A09B-73F79640BB6A}" destId="{D4664322-3B6D-4DCA-9F0B-71190D08D688}" srcOrd="1" destOrd="0" presId="urn:microsoft.com/office/officeart/2008/layout/LinedList"/>
    <dgm:cxn modelId="{4A6BC705-B7ED-4ED4-B4EF-DD637B2602A3}" type="presParOf" srcId="{7B952CE4-950F-41DD-A09B-73F79640BB6A}" destId="{833003B8-8DBE-480A-9DB3-E8244DE1F5AA}" srcOrd="2" destOrd="0" presId="urn:microsoft.com/office/officeart/2008/layout/LinedList"/>
    <dgm:cxn modelId="{3F6B1B20-0A78-40E1-B126-6E1B28A6F54E}" type="presParOf" srcId="{182CCC14-BCBD-4C30-9D38-E6AD3D32782F}" destId="{A3C4BE00-DA38-469E-99D4-E8D133BF8E51}" srcOrd="2" destOrd="0" presId="urn:microsoft.com/office/officeart/2008/layout/LinedList"/>
    <dgm:cxn modelId="{5C7D89E8-4E5E-4910-8A08-361CC815B3D5}" type="presParOf" srcId="{182CCC14-BCBD-4C30-9D38-E6AD3D32782F}" destId="{D6B1B07E-BBA9-45FD-BE97-FA9F128DFC5E}" srcOrd="3" destOrd="0" presId="urn:microsoft.com/office/officeart/2008/layout/LinedList"/>
    <dgm:cxn modelId="{E7C9A6AC-DC31-4EFD-B96A-6389284DF5C7}" type="presParOf" srcId="{182CCC14-BCBD-4C30-9D38-E6AD3D32782F}" destId="{38A4B5AE-A758-478A-973F-F48C4096641F}" srcOrd="4" destOrd="0" presId="urn:microsoft.com/office/officeart/2008/layout/LinedList"/>
    <dgm:cxn modelId="{0917B92E-4150-403F-AE9A-F39C46500DD1}" type="presParOf" srcId="{38A4B5AE-A758-478A-973F-F48C4096641F}" destId="{286AFFC5-FC6A-4E1C-AF9F-2043B19CEEFF}" srcOrd="0" destOrd="0" presId="urn:microsoft.com/office/officeart/2008/layout/LinedList"/>
    <dgm:cxn modelId="{4020CB8A-62FF-4408-AAD7-EF341073B40F}" type="presParOf" srcId="{38A4B5AE-A758-478A-973F-F48C4096641F}" destId="{EB3473A8-9932-45E8-B117-426EB8864727}" srcOrd="1" destOrd="0" presId="urn:microsoft.com/office/officeart/2008/layout/LinedList"/>
    <dgm:cxn modelId="{0D2458F7-6E28-47B0-9159-526B20F1A93F}" type="presParOf" srcId="{38A4B5AE-A758-478A-973F-F48C4096641F}" destId="{E56F02BA-68F6-4EC6-AA17-3BEBA2CA00E4}" srcOrd="2" destOrd="0" presId="urn:microsoft.com/office/officeart/2008/layout/LinedList"/>
    <dgm:cxn modelId="{A01EABB3-88CE-4192-8DA9-464142321614}" type="presParOf" srcId="{182CCC14-BCBD-4C30-9D38-E6AD3D32782F}" destId="{648BDA30-7EBE-408C-AE17-B26261246144}" srcOrd="5" destOrd="0" presId="urn:microsoft.com/office/officeart/2008/layout/LinedList"/>
    <dgm:cxn modelId="{16616752-7E7C-40D4-87B7-4E1FE43DF19B}" type="presParOf" srcId="{182CCC14-BCBD-4C30-9D38-E6AD3D32782F}" destId="{E69F15A1-BCBC-4A0C-BF8D-AD6B5A4822B8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243BCC-3BE7-4836-980E-8C0178C35B8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D99B4E-D6E8-4900-9318-558E04DAE825}">
      <dgm:prSet/>
      <dgm:spPr/>
      <dgm:t>
        <a:bodyPr/>
        <a:lstStyle/>
        <a:p>
          <a:r>
            <a:rPr lang="en-US" dirty="0"/>
            <a:t>Small is good.</a:t>
          </a:r>
        </a:p>
      </dgm:t>
    </dgm:pt>
    <dgm:pt modelId="{8E8432AF-3122-4542-9C97-C62355A50F46}" type="parTrans" cxnId="{F2F5E373-646D-428D-AEB6-070C983CEFFE}">
      <dgm:prSet/>
      <dgm:spPr/>
      <dgm:t>
        <a:bodyPr/>
        <a:lstStyle/>
        <a:p>
          <a:endParaRPr lang="en-US"/>
        </a:p>
      </dgm:t>
    </dgm:pt>
    <dgm:pt modelId="{799D55B8-351C-4E7F-98AE-5B93757E511E}" type="sibTrans" cxnId="{F2F5E373-646D-428D-AEB6-070C983CEFFE}">
      <dgm:prSet/>
      <dgm:spPr/>
      <dgm:t>
        <a:bodyPr/>
        <a:lstStyle/>
        <a:p>
          <a:endParaRPr lang="en-US"/>
        </a:p>
      </dgm:t>
    </dgm:pt>
    <dgm:pt modelId="{280C289B-7241-4284-A3A7-2225169B014B}">
      <dgm:prSet/>
      <dgm:spPr/>
      <dgm:t>
        <a:bodyPr/>
        <a:lstStyle/>
        <a:p>
          <a:r>
            <a:rPr lang="en-US" dirty="0"/>
            <a:t>Change is constant.</a:t>
          </a:r>
        </a:p>
      </dgm:t>
    </dgm:pt>
    <dgm:pt modelId="{9ACEC295-602D-4D32-A24F-2BE1C5FB22E2}" type="parTrans" cxnId="{14D9F83C-4C99-4746-B64D-0CE400431D7A}">
      <dgm:prSet/>
      <dgm:spPr/>
      <dgm:t>
        <a:bodyPr/>
        <a:lstStyle/>
        <a:p>
          <a:endParaRPr lang="en-US"/>
        </a:p>
      </dgm:t>
    </dgm:pt>
    <dgm:pt modelId="{9825B98D-17F0-4900-835E-FC4943170DCB}" type="sibTrans" cxnId="{14D9F83C-4C99-4746-B64D-0CE400431D7A}">
      <dgm:prSet/>
      <dgm:spPr/>
      <dgm:t>
        <a:bodyPr/>
        <a:lstStyle/>
        <a:p>
          <a:endParaRPr lang="en-US"/>
        </a:p>
      </dgm:t>
    </dgm:pt>
    <dgm:pt modelId="{D03A8AA6-6CAE-4224-9CF1-F2F5BAD17226}">
      <dgm:prSet/>
      <dgm:spPr/>
      <dgm:t>
        <a:bodyPr/>
        <a:lstStyle/>
        <a:p>
          <a:r>
            <a:rPr lang="en-US" dirty="0"/>
            <a:t>There is always enough time for the right work.</a:t>
          </a:r>
        </a:p>
      </dgm:t>
    </dgm:pt>
    <dgm:pt modelId="{15D8B9A3-409E-4AF1-8D53-CB01FCC0F6BA}" type="parTrans" cxnId="{5CE17235-8CB5-4254-B16F-7FED8CD85311}">
      <dgm:prSet/>
      <dgm:spPr/>
      <dgm:t>
        <a:bodyPr/>
        <a:lstStyle/>
        <a:p>
          <a:endParaRPr lang="en-US"/>
        </a:p>
      </dgm:t>
    </dgm:pt>
    <dgm:pt modelId="{0133109B-59EB-4201-B064-3321343C51E0}" type="sibTrans" cxnId="{5CE17235-8CB5-4254-B16F-7FED8CD85311}">
      <dgm:prSet/>
      <dgm:spPr/>
      <dgm:t>
        <a:bodyPr/>
        <a:lstStyle/>
        <a:p>
          <a:endParaRPr lang="en-US"/>
        </a:p>
      </dgm:t>
    </dgm:pt>
    <dgm:pt modelId="{2A0573C1-505C-4220-AD74-851FCADD9027}">
      <dgm:prSet/>
      <dgm:spPr/>
      <dgm:t>
        <a:bodyPr/>
        <a:lstStyle/>
        <a:p>
          <a:r>
            <a:rPr lang="en-US" dirty="0"/>
            <a:t>There is a conversation in the room only these people can have. Find it. </a:t>
          </a:r>
        </a:p>
      </dgm:t>
    </dgm:pt>
    <dgm:pt modelId="{6C1B317A-A45A-40B7-9BF5-685DB39FC070}" type="parTrans" cxnId="{BE3B7718-DA18-4DB3-BC7C-8B63A2C2508E}">
      <dgm:prSet/>
      <dgm:spPr/>
      <dgm:t>
        <a:bodyPr/>
        <a:lstStyle/>
        <a:p>
          <a:endParaRPr lang="en-US"/>
        </a:p>
      </dgm:t>
    </dgm:pt>
    <dgm:pt modelId="{1C99797D-F024-46A4-AD6B-6497B279C3D0}" type="sibTrans" cxnId="{BE3B7718-DA18-4DB3-BC7C-8B63A2C2508E}">
      <dgm:prSet/>
      <dgm:spPr/>
      <dgm:t>
        <a:bodyPr/>
        <a:lstStyle/>
        <a:p>
          <a:endParaRPr lang="en-US"/>
        </a:p>
      </dgm:t>
    </dgm:pt>
    <dgm:pt modelId="{BA7E1A70-014A-4F29-8CF9-8BA5770CE143}">
      <dgm:prSet/>
      <dgm:spPr/>
      <dgm:t>
        <a:bodyPr/>
        <a:lstStyle/>
        <a:p>
          <a:r>
            <a:rPr lang="en-US" dirty="0"/>
            <a:t>Never failure, always lessons. </a:t>
          </a:r>
        </a:p>
      </dgm:t>
    </dgm:pt>
    <dgm:pt modelId="{3928A949-2C9F-43A6-A686-354D53E351D3}" type="parTrans" cxnId="{FD094F1E-EAF1-42AB-AEAA-C1720D04B623}">
      <dgm:prSet/>
      <dgm:spPr/>
      <dgm:t>
        <a:bodyPr/>
        <a:lstStyle/>
        <a:p>
          <a:endParaRPr lang="en-US"/>
        </a:p>
      </dgm:t>
    </dgm:pt>
    <dgm:pt modelId="{AD8962EC-48DA-4781-846A-B37BFDF7E60E}" type="sibTrans" cxnId="{FD094F1E-EAF1-42AB-AEAA-C1720D04B623}">
      <dgm:prSet/>
      <dgm:spPr/>
      <dgm:t>
        <a:bodyPr/>
        <a:lstStyle/>
        <a:p>
          <a:endParaRPr lang="en-US"/>
        </a:p>
      </dgm:t>
    </dgm:pt>
    <dgm:pt modelId="{03D09C36-6835-4108-A524-A513D46C581F}">
      <dgm:prSet/>
      <dgm:spPr/>
      <dgm:t>
        <a:bodyPr/>
        <a:lstStyle/>
        <a:p>
          <a:r>
            <a:rPr lang="en-US" dirty="0"/>
            <a:t>Trust the people. </a:t>
          </a:r>
        </a:p>
      </dgm:t>
    </dgm:pt>
    <dgm:pt modelId="{4F7127E9-6538-4E3A-B7DF-64705F606A7B}" type="parTrans" cxnId="{37113AFA-8E54-414D-8276-B9FAC5B21ED6}">
      <dgm:prSet/>
      <dgm:spPr/>
      <dgm:t>
        <a:bodyPr/>
        <a:lstStyle/>
        <a:p>
          <a:endParaRPr lang="en-US"/>
        </a:p>
      </dgm:t>
    </dgm:pt>
    <dgm:pt modelId="{BB27852A-5805-4B67-8B83-F99A8E7C41F8}" type="sibTrans" cxnId="{37113AFA-8E54-414D-8276-B9FAC5B21ED6}">
      <dgm:prSet/>
      <dgm:spPr/>
      <dgm:t>
        <a:bodyPr/>
        <a:lstStyle/>
        <a:p>
          <a:endParaRPr lang="en-US"/>
        </a:p>
      </dgm:t>
    </dgm:pt>
    <dgm:pt modelId="{822DBDA9-A8FE-EC43-938F-68E0BC9A7B04}" type="pres">
      <dgm:prSet presAssocID="{E4243BCC-3BE7-4836-980E-8C0178C35B87}" presName="vert0" presStyleCnt="0">
        <dgm:presLayoutVars>
          <dgm:dir/>
          <dgm:animOne val="branch"/>
          <dgm:animLvl val="lvl"/>
        </dgm:presLayoutVars>
      </dgm:prSet>
      <dgm:spPr/>
    </dgm:pt>
    <dgm:pt modelId="{A5E3BD92-8008-9D4F-8177-04823DFC1377}" type="pres">
      <dgm:prSet presAssocID="{0AD99B4E-D6E8-4900-9318-558E04DAE825}" presName="thickLine" presStyleLbl="alignNode1" presStyleIdx="0" presStyleCnt="6"/>
      <dgm:spPr/>
    </dgm:pt>
    <dgm:pt modelId="{B27BA15A-8988-D743-904C-26591FE73484}" type="pres">
      <dgm:prSet presAssocID="{0AD99B4E-D6E8-4900-9318-558E04DAE825}" presName="horz1" presStyleCnt="0"/>
      <dgm:spPr/>
    </dgm:pt>
    <dgm:pt modelId="{52386A55-7522-1648-8DB3-F75CF1CDE420}" type="pres">
      <dgm:prSet presAssocID="{0AD99B4E-D6E8-4900-9318-558E04DAE825}" presName="tx1" presStyleLbl="revTx" presStyleIdx="0" presStyleCnt="6"/>
      <dgm:spPr/>
    </dgm:pt>
    <dgm:pt modelId="{355EB8AB-D062-114F-AEC9-E42C73A754A8}" type="pres">
      <dgm:prSet presAssocID="{0AD99B4E-D6E8-4900-9318-558E04DAE825}" presName="vert1" presStyleCnt="0"/>
      <dgm:spPr/>
    </dgm:pt>
    <dgm:pt modelId="{8FE0D7AC-F48B-4045-A1D7-7FCB4409DEC1}" type="pres">
      <dgm:prSet presAssocID="{280C289B-7241-4284-A3A7-2225169B014B}" presName="thickLine" presStyleLbl="alignNode1" presStyleIdx="1" presStyleCnt="6"/>
      <dgm:spPr/>
    </dgm:pt>
    <dgm:pt modelId="{792824CB-A7E1-324D-8B99-35BD8D8DBF2F}" type="pres">
      <dgm:prSet presAssocID="{280C289B-7241-4284-A3A7-2225169B014B}" presName="horz1" presStyleCnt="0"/>
      <dgm:spPr/>
    </dgm:pt>
    <dgm:pt modelId="{8357F05C-6CBD-F54C-9A67-5D2FE260F0C3}" type="pres">
      <dgm:prSet presAssocID="{280C289B-7241-4284-A3A7-2225169B014B}" presName="tx1" presStyleLbl="revTx" presStyleIdx="1" presStyleCnt="6"/>
      <dgm:spPr/>
    </dgm:pt>
    <dgm:pt modelId="{070396E8-FFE7-B44A-9EEB-B19CFC4BF8D5}" type="pres">
      <dgm:prSet presAssocID="{280C289B-7241-4284-A3A7-2225169B014B}" presName="vert1" presStyleCnt="0"/>
      <dgm:spPr/>
    </dgm:pt>
    <dgm:pt modelId="{BE58D1E8-D598-EC4F-8B0D-B5A0D5A34504}" type="pres">
      <dgm:prSet presAssocID="{D03A8AA6-6CAE-4224-9CF1-F2F5BAD17226}" presName="thickLine" presStyleLbl="alignNode1" presStyleIdx="2" presStyleCnt="6"/>
      <dgm:spPr/>
    </dgm:pt>
    <dgm:pt modelId="{8AC47569-F363-404F-8A57-438146C8CD3E}" type="pres">
      <dgm:prSet presAssocID="{D03A8AA6-6CAE-4224-9CF1-F2F5BAD17226}" presName="horz1" presStyleCnt="0"/>
      <dgm:spPr/>
    </dgm:pt>
    <dgm:pt modelId="{7001DCB2-8E4E-D74C-BB63-A5424182CD46}" type="pres">
      <dgm:prSet presAssocID="{D03A8AA6-6CAE-4224-9CF1-F2F5BAD17226}" presName="tx1" presStyleLbl="revTx" presStyleIdx="2" presStyleCnt="6"/>
      <dgm:spPr/>
    </dgm:pt>
    <dgm:pt modelId="{E3F97D8D-4F85-5C40-96F6-13A02DD6011E}" type="pres">
      <dgm:prSet presAssocID="{D03A8AA6-6CAE-4224-9CF1-F2F5BAD17226}" presName="vert1" presStyleCnt="0"/>
      <dgm:spPr/>
    </dgm:pt>
    <dgm:pt modelId="{6D36DFAD-87DA-8948-86D6-77B3CD4E7B1D}" type="pres">
      <dgm:prSet presAssocID="{2A0573C1-505C-4220-AD74-851FCADD9027}" presName="thickLine" presStyleLbl="alignNode1" presStyleIdx="3" presStyleCnt="6"/>
      <dgm:spPr/>
    </dgm:pt>
    <dgm:pt modelId="{1DA4EFB3-37A0-0340-9201-C8370DA11B6A}" type="pres">
      <dgm:prSet presAssocID="{2A0573C1-505C-4220-AD74-851FCADD9027}" presName="horz1" presStyleCnt="0"/>
      <dgm:spPr/>
    </dgm:pt>
    <dgm:pt modelId="{A81C3F8C-288F-CF4F-BF2C-E7A620F18857}" type="pres">
      <dgm:prSet presAssocID="{2A0573C1-505C-4220-AD74-851FCADD9027}" presName="tx1" presStyleLbl="revTx" presStyleIdx="3" presStyleCnt="6"/>
      <dgm:spPr/>
    </dgm:pt>
    <dgm:pt modelId="{34A7117D-6263-C64D-A997-D294E8833938}" type="pres">
      <dgm:prSet presAssocID="{2A0573C1-505C-4220-AD74-851FCADD9027}" presName="vert1" presStyleCnt="0"/>
      <dgm:spPr/>
    </dgm:pt>
    <dgm:pt modelId="{543AB072-CFFC-764E-BAA8-04897874DE88}" type="pres">
      <dgm:prSet presAssocID="{BA7E1A70-014A-4F29-8CF9-8BA5770CE143}" presName="thickLine" presStyleLbl="alignNode1" presStyleIdx="4" presStyleCnt="6"/>
      <dgm:spPr/>
    </dgm:pt>
    <dgm:pt modelId="{3F4071A9-53DD-754E-94EE-34964283D51F}" type="pres">
      <dgm:prSet presAssocID="{BA7E1A70-014A-4F29-8CF9-8BA5770CE143}" presName="horz1" presStyleCnt="0"/>
      <dgm:spPr/>
    </dgm:pt>
    <dgm:pt modelId="{61016126-A330-0E40-8A43-82C9077027DE}" type="pres">
      <dgm:prSet presAssocID="{BA7E1A70-014A-4F29-8CF9-8BA5770CE143}" presName="tx1" presStyleLbl="revTx" presStyleIdx="4" presStyleCnt="6"/>
      <dgm:spPr/>
    </dgm:pt>
    <dgm:pt modelId="{D4F94858-0749-8847-BD87-56A7AE1F4016}" type="pres">
      <dgm:prSet presAssocID="{BA7E1A70-014A-4F29-8CF9-8BA5770CE143}" presName="vert1" presStyleCnt="0"/>
      <dgm:spPr/>
    </dgm:pt>
    <dgm:pt modelId="{5ACAA6AC-E789-9141-A368-B77EE06EED6F}" type="pres">
      <dgm:prSet presAssocID="{03D09C36-6835-4108-A524-A513D46C581F}" presName="thickLine" presStyleLbl="alignNode1" presStyleIdx="5" presStyleCnt="6"/>
      <dgm:spPr/>
    </dgm:pt>
    <dgm:pt modelId="{5D6F44F9-558B-2C4E-9C48-C826A4227BF9}" type="pres">
      <dgm:prSet presAssocID="{03D09C36-6835-4108-A524-A513D46C581F}" presName="horz1" presStyleCnt="0"/>
      <dgm:spPr/>
    </dgm:pt>
    <dgm:pt modelId="{2A90C5FF-3545-EB42-818F-28CD79BBA1C7}" type="pres">
      <dgm:prSet presAssocID="{03D09C36-6835-4108-A524-A513D46C581F}" presName="tx1" presStyleLbl="revTx" presStyleIdx="5" presStyleCnt="6"/>
      <dgm:spPr/>
    </dgm:pt>
    <dgm:pt modelId="{BA49187B-1BA3-3649-8887-18DB629A9ECC}" type="pres">
      <dgm:prSet presAssocID="{03D09C36-6835-4108-A524-A513D46C581F}" presName="vert1" presStyleCnt="0"/>
      <dgm:spPr/>
    </dgm:pt>
  </dgm:ptLst>
  <dgm:cxnLst>
    <dgm:cxn modelId="{8CBB3814-4ED4-B341-B0AF-7427ACEC328B}" type="presOf" srcId="{280C289B-7241-4284-A3A7-2225169B014B}" destId="{8357F05C-6CBD-F54C-9A67-5D2FE260F0C3}" srcOrd="0" destOrd="0" presId="urn:microsoft.com/office/officeart/2008/layout/LinedList"/>
    <dgm:cxn modelId="{BE3B7718-DA18-4DB3-BC7C-8B63A2C2508E}" srcId="{E4243BCC-3BE7-4836-980E-8C0178C35B87}" destId="{2A0573C1-505C-4220-AD74-851FCADD9027}" srcOrd="3" destOrd="0" parTransId="{6C1B317A-A45A-40B7-9BF5-685DB39FC070}" sibTransId="{1C99797D-F024-46A4-AD6B-6497B279C3D0}"/>
    <dgm:cxn modelId="{FD094F1E-EAF1-42AB-AEAA-C1720D04B623}" srcId="{E4243BCC-3BE7-4836-980E-8C0178C35B87}" destId="{BA7E1A70-014A-4F29-8CF9-8BA5770CE143}" srcOrd="4" destOrd="0" parTransId="{3928A949-2C9F-43A6-A686-354D53E351D3}" sibTransId="{AD8962EC-48DA-4781-846A-B37BFDF7E60E}"/>
    <dgm:cxn modelId="{5CE17235-8CB5-4254-B16F-7FED8CD85311}" srcId="{E4243BCC-3BE7-4836-980E-8C0178C35B87}" destId="{D03A8AA6-6CAE-4224-9CF1-F2F5BAD17226}" srcOrd="2" destOrd="0" parTransId="{15D8B9A3-409E-4AF1-8D53-CB01FCC0F6BA}" sibTransId="{0133109B-59EB-4201-B064-3321343C51E0}"/>
    <dgm:cxn modelId="{14D9F83C-4C99-4746-B64D-0CE400431D7A}" srcId="{E4243BCC-3BE7-4836-980E-8C0178C35B87}" destId="{280C289B-7241-4284-A3A7-2225169B014B}" srcOrd="1" destOrd="0" parTransId="{9ACEC295-602D-4D32-A24F-2BE1C5FB22E2}" sibTransId="{9825B98D-17F0-4900-835E-FC4943170DCB}"/>
    <dgm:cxn modelId="{1E07D144-9457-EA44-BC00-0B36FDDFA9C1}" type="presOf" srcId="{D03A8AA6-6CAE-4224-9CF1-F2F5BAD17226}" destId="{7001DCB2-8E4E-D74C-BB63-A5424182CD46}" srcOrd="0" destOrd="0" presId="urn:microsoft.com/office/officeart/2008/layout/LinedList"/>
    <dgm:cxn modelId="{F2F5E373-646D-428D-AEB6-070C983CEFFE}" srcId="{E4243BCC-3BE7-4836-980E-8C0178C35B87}" destId="{0AD99B4E-D6E8-4900-9318-558E04DAE825}" srcOrd="0" destOrd="0" parTransId="{8E8432AF-3122-4542-9C97-C62355A50F46}" sibTransId="{799D55B8-351C-4E7F-98AE-5B93757E511E}"/>
    <dgm:cxn modelId="{EA85A595-4FED-134B-848F-C1E6144E95F5}" type="presOf" srcId="{E4243BCC-3BE7-4836-980E-8C0178C35B87}" destId="{822DBDA9-A8FE-EC43-938F-68E0BC9A7B04}" srcOrd="0" destOrd="0" presId="urn:microsoft.com/office/officeart/2008/layout/LinedList"/>
    <dgm:cxn modelId="{C8D9239C-9388-BA4E-800A-60B154DD1021}" type="presOf" srcId="{03D09C36-6835-4108-A524-A513D46C581F}" destId="{2A90C5FF-3545-EB42-818F-28CD79BBA1C7}" srcOrd="0" destOrd="0" presId="urn:microsoft.com/office/officeart/2008/layout/LinedList"/>
    <dgm:cxn modelId="{C35EB8B5-0B7E-6647-B171-86032D12016A}" type="presOf" srcId="{0AD99B4E-D6E8-4900-9318-558E04DAE825}" destId="{52386A55-7522-1648-8DB3-F75CF1CDE420}" srcOrd="0" destOrd="0" presId="urn:microsoft.com/office/officeart/2008/layout/LinedList"/>
    <dgm:cxn modelId="{84F9F5BA-EE75-D544-9211-2866885914C4}" type="presOf" srcId="{BA7E1A70-014A-4F29-8CF9-8BA5770CE143}" destId="{61016126-A330-0E40-8A43-82C9077027DE}" srcOrd="0" destOrd="0" presId="urn:microsoft.com/office/officeart/2008/layout/LinedList"/>
    <dgm:cxn modelId="{4E7644F2-AA33-7F4C-A38C-43824B75CED7}" type="presOf" srcId="{2A0573C1-505C-4220-AD74-851FCADD9027}" destId="{A81C3F8C-288F-CF4F-BF2C-E7A620F18857}" srcOrd="0" destOrd="0" presId="urn:microsoft.com/office/officeart/2008/layout/LinedList"/>
    <dgm:cxn modelId="{37113AFA-8E54-414D-8276-B9FAC5B21ED6}" srcId="{E4243BCC-3BE7-4836-980E-8C0178C35B87}" destId="{03D09C36-6835-4108-A524-A513D46C581F}" srcOrd="5" destOrd="0" parTransId="{4F7127E9-6538-4E3A-B7DF-64705F606A7B}" sibTransId="{BB27852A-5805-4B67-8B83-F99A8E7C41F8}"/>
    <dgm:cxn modelId="{95F1692F-CC89-AF4E-A361-8F7207A7047B}" type="presParOf" srcId="{822DBDA9-A8FE-EC43-938F-68E0BC9A7B04}" destId="{A5E3BD92-8008-9D4F-8177-04823DFC1377}" srcOrd="0" destOrd="0" presId="urn:microsoft.com/office/officeart/2008/layout/LinedList"/>
    <dgm:cxn modelId="{FBF5EE56-544C-5646-A63D-6F0E45325D37}" type="presParOf" srcId="{822DBDA9-A8FE-EC43-938F-68E0BC9A7B04}" destId="{B27BA15A-8988-D743-904C-26591FE73484}" srcOrd="1" destOrd="0" presId="urn:microsoft.com/office/officeart/2008/layout/LinedList"/>
    <dgm:cxn modelId="{FC3C80F8-5839-3543-9375-471F9451F1DF}" type="presParOf" srcId="{B27BA15A-8988-D743-904C-26591FE73484}" destId="{52386A55-7522-1648-8DB3-F75CF1CDE420}" srcOrd="0" destOrd="0" presId="urn:microsoft.com/office/officeart/2008/layout/LinedList"/>
    <dgm:cxn modelId="{011AB348-3BC6-4149-A942-E5F600C3850F}" type="presParOf" srcId="{B27BA15A-8988-D743-904C-26591FE73484}" destId="{355EB8AB-D062-114F-AEC9-E42C73A754A8}" srcOrd="1" destOrd="0" presId="urn:microsoft.com/office/officeart/2008/layout/LinedList"/>
    <dgm:cxn modelId="{EC8EFB0F-130C-3841-A894-E30659BED491}" type="presParOf" srcId="{822DBDA9-A8FE-EC43-938F-68E0BC9A7B04}" destId="{8FE0D7AC-F48B-4045-A1D7-7FCB4409DEC1}" srcOrd="2" destOrd="0" presId="urn:microsoft.com/office/officeart/2008/layout/LinedList"/>
    <dgm:cxn modelId="{513AF64B-3AE3-6E46-B06D-78C05008E292}" type="presParOf" srcId="{822DBDA9-A8FE-EC43-938F-68E0BC9A7B04}" destId="{792824CB-A7E1-324D-8B99-35BD8D8DBF2F}" srcOrd="3" destOrd="0" presId="urn:microsoft.com/office/officeart/2008/layout/LinedList"/>
    <dgm:cxn modelId="{D3F4EFA4-CD7D-4444-9F79-1DC2EA77CBEB}" type="presParOf" srcId="{792824CB-A7E1-324D-8B99-35BD8D8DBF2F}" destId="{8357F05C-6CBD-F54C-9A67-5D2FE260F0C3}" srcOrd="0" destOrd="0" presId="urn:microsoft.com/office/officeart/2008/layout/LinedList"/>
    <dgm:cxn modelId="{F96CBBEF-1BED-AE49-92CD-B22B3519E65A}" type="presParOf" srcId="{792824CB-A7E1-324D-8B99-35BD8D8DBF2F}" destId="{070396E8-FFE7-B44A-9EEB-B19CFC4BF8D5}" srcOrd="1" destOrd="0" presId="urn:microsoft.com/office/officeart/2008/layout/LinedList"/>
    <dgm:cxn modelId="{53190E62-5CF4-C745-8298-C018858018ED}" type="presParOf" srcId="{822DBDA9-A8FE-EC43-938F-68E0BC9A7B04}" destId="{BE58D1E8-D598-EC4F-8B0D-B5A0D5A34504}" srcOrd="4" destOrd="0" presId="urn:microsoft.com/office/officeart/2008/layout/LinedList"/>
    <dgm:cxn modelId="{1F87D542-D95D-6A40-A089-6F47A085C55F}" type="presParOf" srcId="{822DBDA9-A8FE-EC43-938F-68E0BC9A7B04}" destId="{8AC47569-F363-404F-8A57-438146C8CD3E}" srcOrd="5" destOrd="0" presId="urn:microsoft.com/office/officeart/2008/layout/LinedList"/>
    <dgm:cxn modelId="{B979F138-F9C9-A643-A870-A65FE1414744}" type="presParOf" srcId="{8AC47569-F363-404F-8A57-438146C8CD3E}" destId="{7001DCB2-8E4E-D74C-BB63-A5424182CD46}" srcOrd="0" destOrd="0" presId="urn:microsoft.com/office/officeart/2008/layout/LinedList"/>
    <dgm:cxn modelId="{2BC38783-7A55-AA43-915D-C13E89ED1971}" type="presParOf" srcId="{8AC47569-F363-404F-8A57-438146C8CD3E}" destId="{E3F97D8D-4F85-5C40-96F6-13A02DD6011E}" srcOrd="1" destOrd="0" presId="urn:microsoft.com/office/officeart/2008/layout/LinedList"/>
    <dgm:cxn modelId="{93EB6344-092F-6543-9317-CD17C920DA14}" type="presParOf" srcId="{822DBDA9-A8FE-EC43-938F-68E0BC9A7B04}" destId="{6D36DFAD-87DA-8948-86D6-77B3CD4E7B1D}" srcOrd="6" destOrd="0" presId="urn:microsoft.com/office/officeart/2008/layout/LinedList"/>
    <dgm:cxn modelId="{E4A14986-1E2F-5542-A934-7036F2619D6D}" type="presParOf" srcId="{822DBDA9-A8FE-EC43-938F-68E0BC9A7B04}" destId="{1DA4EFB3-37A0-0340-9201-C8370DA11B6A}" srcOrd="7" destOrd="0" presId="urn:microsoft.com/office/officeart/2008/layout/LinedList"/>
    <dgm:cxn modelId="{3E38D6D1-9C2E-814E-AD10-49A4D3FDB8C3}" type="presParOf" srcId="{1DA4EFB3-37A0-0340-9201-C8370DA11B6A}" destId="{A81C3F8C-288F-CF4F-BF2C-E7A620F18857}" srcOrd="0" destOrd="0" presId="urn:microsoft.com/office/officeart/2008/layout/LinedList"/>
    <dgm:cxn modelId="{20D46CF4-03C8-594C-9900-61D1C1735874}" type="presParOf" srcId="{1DA4EFB3-37A0-0340-9201-C8370DA11B6A}" destId="{34A7117D-6263-C64D-A997-D294E8833938}" srcOrd="1" destOrd="0" presId="urn:microsoft.com/office/officeart/2008/layout/LinedList"/>
    <dgm:cxn modelId="{AF9B9494-AFA3-7141-9436-7A566EFB2E59}" type="presParOf" srcId="{822DBDA9-A8FE-EC43-938F-68E0BC9A7B04}" destId="{543AB072-CFFC-764E-BAA8-04897874DE88}" srcOrd="8" destOrd="0" presId="urn:microsoft.com/office/officeart/2008/layout/LinedList"/>
    <dgm:cxn modelId="{629A7FE1-8302-BB4E-8FC8-0781885338A6}" type="presParOf" srcId="{822DBDA9-A8FE-EC43-938F-68E0BC9A7B04}" destId="{3F4071A9-53DD-754E-94EE-34964283D51F}" srcOrd="9" destOrd="0" presId="urn:microsoft.com/office/officeart/2008/layout/LinedList"/>
    <dgm:cxn modelId="{64268A16-FBEF-5345-9D02-00F0EED12DEE}" type="presParOf" srcId="{3F4071A9-53DD-754E-94EE-34964283D51F}" destId="{61016126-A330-0E40-8A43-82C9077027DE}" srcOrd="0" destOrd="0" presId="urn:microsoft.com/office/officeart/2008/layout/LinedList"/>
    <dgm:cxn modelId="{12EEE9B1-B36C-6B4A-AD3F-AF0288B4D504}" type="presParOf" srcId="{3F4071A9-53DD-754E-94EE-34964283D51F}" destId="{D4F94858-0749-8847-BD87-56A7AE1F4016}" srcOrd="1" destOrd="0" presId="urn:microsoft.com/office/officeart/2008/layout/LinedList"/>
    <dgm:cxn modelId="{5C6D0D7E-08D7-9248-B594-20E9515B3C5B}" type="presParOf" srcId="{822DBDA9-A8FE-EC43-938F-68E0BC9A7B04}" destId="{5ACAA6AC-E789-9141-A368-B77EE06EED6F}" srcOrd="10" destOrd="0" presId="urn:microsoft.com/office/officeart/2008/layout/LinedList"/>
    <dgm:cxn modelId="{9EA4652D-A259-0847-B33C-E5C6D9769E11}" type="presParOf" srcId="{822DBDA9-A8FE-EC43-938F-68E0BC9A7B04}" destId="{5D6F44F9-558B-2C4E-9C48-C826A4227BF9}" srcOrd="11" destOrd="0" presId="urn:microsoft.com/office/officeart/2008/layout/LinedList"/>
    <dgm:cxn modelId="{199F2451-2DEB-C245-A90A-5D5A5827CF5C}" type="presParOf" srcId="{5D6F44F9-558B-2C4E-9C48-C826A4227BF9}" destId="{2A90C5FF-3545-EB42-818F-28CD79BBA1C7}" srcOrd="0" destOrd="0" presId="urn:microsoft.com/office/officeart/2008/layout/LinedList"/>
    <dgm:cxn modelId="{100BC0A3-2088-E942-9831-F756A6B4500B}" type="presParOf" srcId="{5D6F44F9-558B-2C4E-9C48-C826A4227BF9}" destId="{BA49187B-1BA3-3649-8887-18DB629A9EC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454744-F604-42B6-9262-0200E902BC8D}">
      <dsp:nvSpPr>
        <dsp:cNvPr id="0" name=""/>
        <dsp:cNvSpPr/>
      </dsp:nvSpPr>
      <dsp:spPr>
        <a:xfrm>
          <a:off x="0" y="267228"/>
          <a:ext cx="9144000" cy="16309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Visionary Leadership in Healthcare</a:t>
          </a:r>
          <a:br>
            <a:rPr lang="en-US" sz="4100" kern="1200" dirty="0"/>
          </a:br>
          <a:r>
            <a:rPr lang="en-US" sz="4100" kern="1200" dirty="0"/>
            <a:t> Excellence in Practice, Policy, and Ethics</a:t>
          </a:r>
        </a:p>
      </dsp:txBody>
      <dsp:txXfrm>
        <a:off x="79618" y="346846"/>
        <a:ext cx="8984764" cy="14717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323AB7-8235-44D8-AA80-FE20085C2AAF}">
      <dsp:nvSpPr>
        <dsp:cNvPr id="0" name=""/>
        <dsp:cNvSpPr/>
      </dsp:nvSpPr>
      <dsp:spPr>
        <a:xfrm>
          <a:off x="0" y="0"/>
          <a:ext cx="9144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D278E2-0254-414B-86BC-B743D12620D8}">
      <dsp:nvSpPr>
        <dsp:cNvPr id="0" name=""/>
        <dsp:cNvSpPr/>
      </dsp:nvSpPr>
      <dsp:spPr>
        <a:xfrm>
          <a:off x="0" y="0"/>
          <a:ext cx="1732359" cy="1740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0" y="0"/>
        <a:ext cx="1732359" cy="1740023"/>
      </dsp:txXfrm>
    </dsp:sp>
    <dsp:sp modelId="{D4664322-3B6D-4DCA-9F0B-71190D08D688}">
      <dsp:nvSpPr>
        <dsp:cNvPr id="0" name=""/>
        <dsp:cNvSpPr/>
      </dsp:nvSpPr>
      <dsp:spPr>
        <a:xfrm>
          <a:off x="1862286" y="40441"/>
          <a:ext cx="7272416" cy="8088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Holly Wei</a:t>
          </a:r>
          <a:r>
            <a:rPr lang="en-US" sz="2400" kern="1200" dirty="0"/>
            <a:t>, PhD, RN, NEA-BC, FAAN </a:t>
          </a:r>
        </a:p>
      </dsp:txBody>
      <dsp:txXfrm>
        <a:off x="1862286" y="40441"/>
        <a:ext cx="7272416" cy="808838"/>
      </dsp:txXfrm>
    </dsp:sp>
    <dsp:sp modelId="{A3C4BE00-DA38-469E-99D4-E8D133BF8E51}">
      <dsp:nvSpPr>
        <dsp:cNvPr id="0" name=""/>
        <dsp:cNvSpPr/>
      </dsp:nvSpPr>
      <dsp:spPr>
        <a:xfrm>
          <a:off x="1732359" y="849280"/>
          <a:ext cx="69294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3473A8-9932-45E8-B117-426EB8864727}">
      <dsp:nvSpPr>
        <dsp:cNvPr id="0" name=""/>
        <dsp:cNvSpPr/>
      </dsp:nvSpPr>
      <dsp:spPr>
        <a:xfrm>
          <a:off x="1862286" y="889722"/>
          <a:ext cx="6967118" cy="8088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Sara Horton-Deutsch</a:t>
          </a:r>
          <a:r>
            <a:rPr lang="en-US" sz="2400" kern="1200" dirty="0"/>
            <a:t>, PhD, RN</a:t>
          </a:r>
          <a:r>
            <a:rPr lang="en-US" sz="2400" kern="1200"/>
            <a:t>, </a:t>
          </a:r>
          <a:r>
            <a:rPr lang="en-US" sz="2400" i="0" u="none" strike="noStrike" kern="1200" baseline="0">
              <a:solidFill>
                <a:srgbClr val="211D1E"/>
              </a:solidFill>
            </a:rPr>
            <a:t>PMHCNS, </a:t>
          </a:r>
          <a:r>
            <a:rPr lang="en-US" sz="2400" kern="1200"/>
            <a:t>FAAN</a:t>
          </a:r>
          <a:r>
            <a:rPr lang="en-US" sz="2400" kern="1200" dirty="0"/>
            <a:t>, ANEF</a:t>
          </a:r>
        </a:p>
      </dsp:txBody>
      <dsp:txXfrm>
        <a:off x="1862286" y="889722"/>
        <a:ext cx="6967118" cy="808838"/>
      </dsp:txXfrm>
    </dsp:sp>
    <dsp:sp modelId="{648BDA30-7EBE-408C-AE17-B26261246144}">
      <dsp:nvSpPr>
        <dsp:cNvPr id="0" name=""/>
        <dsp:cNvSpPr/>
      </dsp:nvSpPr>
      <dsp:spPr>
        <a:xfrm>
          <a:off x="1732359" y="1698561"/>
          <a:ext cx="69294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3BD92-8008-9D4F-8177-04823DFC1377}">
      <dsp:nvSpPr>
        <dsp:cNvPr id="0" name=""/>
        <dsp:cNvSpPr/>
      </dsp:nvSpPr>
      <dsp:spPr>
        <a:xfrm>
          <a:off x="0" y="2379"/>
          <a:ext cx="61721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386A55-7522-1648-8DB3-F75CF1CDE420}">
      <dsp:nvSpPr>
        <dsp:cNvPr id="0" name=""/>
        <dsp:cNvSpPr/>
      </dsp:nvSpPr>
      <dsp:spPr>
        <a:xfrm>
          <a:off x="0" y="2379"/>
          <a:ext cx="6172199" cy="8114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Small is good.</a:t>
          </a:r>
        </a:p>
      </dsp:txBody>
      <dsp:txXfrm>
        <a:off x="0" y="2379"/>
        <a:ext cx="6172199" cy="811477"/>
      </dsp:txXfrm>
    </dsp:sp>
    <dsp:sp modelId="{8FE0D7AC-F48B-4045-A1D7-7FCB4409DEC1}">
      <dsp:nvSpPr>
        <dsp:cNvPr id="0" name=""/>
        <dsp:cNvSpPr/>
      </dsp:nvSpPr>
      <dsp:spPr>
        <a:xfrm>
          <a:off x="0" y="813857"/>
          <a:ext cx="61721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57F05C-6CBD-F54C-9A67-5D2FE260F0C3}">
      <dsp:nvSpPr>
        <dsp:cNvPr id="0" name=""/>
        <dsp:cNvSpPr/>
      </dsp:nvSpPr>
      <dsp:spPr>
        <a:xfrm>
          <a:off x="0" y="813857"/>
          <a:ext cx="6172199" cy="8114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Change is constant.</a:t>
          </a:r>
        </a:p>
      </dsp:txBody>
      <dsp:txXfrm>
        <a:off x="0" y="813857"/>
        <a:ext cx="6172199" cy="811477"/>
      </dsp:txXfrm>
    </dsp:sp>
    <dsp:sp modelId="{BE58D1E8-D598-EC4F-8B0D-B5A0D5A34504}">
      <dsp:nvSpPr>
        <dsp:cNvPr id="0" name=""/>
        <dsp:cNvSpPr/>
      </dsp:nvSpPr>
      <dsp:spPr>
        <a:xfrm>
          <a:off x="0" y="1625334"/>
          <a:ext cx="61721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01DCB2-8E4E-D74C-BB63-A5424182CD46}">
      <dsp:nvSpPr>
        <dsp:cNvPr id="0" name=""/>
        <dsp:cNvSpPr/>
      </dsp:nvSpPr>
      <dsp:spPr>
        <a:xfrm>
          <a:off x="0" y="1625334"/>
          <a:ext cx="6172199" cy="8114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There is always enough time for the right work.</a:t>
          </a:r>
        </a:p>
      </dsp:txBody>
      <dsp:txXfrm>
        <a:off x="0" y="1625334"/>
        <a:ext cx="6172199" cy="811477"/>
      </dsp:txXfrm>
    </dsp:sp>
    <dsp:sp modelId="{6D36DFAD-87DA-8948-86D6-77B3CD4E7B1D}">
      <dsp:nvSpPr>
        <dsp:cNvPr id="0" name=""/>
        <dsp:cNvSpPr/>
      </dsp:nvSpPr>
      <dsp:spPr>
        <a:xfrm>
          <a:off x="0" y="2436812"/>
          <a:ext cx="61721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1C3F8C-288F-CF4F-BF2C-E7A620F18857}">
      <dsp:nvSpPr>
        <dsp:cNvPr id="0" name=""/>
        <dsp:cNvSpPr/>
      </dsp:nvSpPr>
      <dsp:spPr>
        <a:xfrm>
          <a:off x="0" y="2436812"/>
          <a:ext cx="6172199" cy="8114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There is a conversation in the room only these people can have. Find it. </a:t>
          </a:r>
        </a:p>
      </dsp:txBody>
      <dsp:txXfrm>
        <a:off x="0" y="2436812"/>
        <a:ext cx="6172199" cy="811477"/>
      </dsp:txXfrm>
    </dsp:sp>
    <dsp:sp modelId="{543AB072-CFFC-764E-BAA8-04897874DE88}">
      <dsp:nvSpPr>
        <dsp:cNvPr id="0" name=""/>
        <dsp:cNvSpPr/>
      </dsp:nvSpPr>
      <dsp:spPr>
        <a:xfrm>
          <a:off x="0" y="3248290"/>
          <a:ext cx="61721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016126-A330-0E40-8A43-82C9077027DE}">
      <dsp:nvSpPr>
        <dsp:cNvPr id="0" name=""/>
        <dsp:cNvSpPr/>
      </dsp:nvSpPr>
      <dsp:spPr>
        <a:xfrm>
          <a:off x="0" y="3248290"/>
          <a:ext cx="6172199" cy="8114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Never failure, always lessons. </a:t>
          </a:r>
        </a:p>
      </dsp:txBody>
      <dsp:txXfrm>
        <a:off x="0" y="3248290"/>
        <a:ext cx="6172199" cy="811477"/>
      </dsp:txXfrm>
    </dsp:sp>
    <dsp:sp modelId="{5ACAA6AC-E789-9141-A368-B77EE06EED6F}">
      <dsp:nvSpPr>
        <dsp:cNvPr id="0" name=""/>
        <dsp:cNvSpPr/>
      </dsp:nvSpPr>
      <dsp:spPr>
        <a:xfrm>
          <a:off x="0" y="4059767"/>
          <a:ext cx="61721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90C5FF-3545-EB42-818F-28CD79BBA1C7}">
      <dsp:nvSpPr>
        <dsp:cNvPr id="0" name=""/>
        <dsp:cNvSpPr/>
      </dsp:nvSpPr>
      <dsp:spPr>
        <a:xfrm>
          <a:off x="0" y="4059767"/>
          <a:ext cx="6172199" cy="8114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Trust the people. </a:t>
          </a:r>
        </a:p>
      </dsp:txBody>
      <dsp:txXfrm>
        <a:off x="0" y="4059767"/>
        <a:ext cx="6172199" cy="8114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713C5-AD8D-4282-A9A3-0E1C276F70D5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71270-E4FE-47DB-8071-BE8AF1DCA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474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4003E4-B0C7-44B3-883D-1C24CB2518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80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BD550-D14D-4997-B6C9-898957CA20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2B7FC7-8D35-449E-B50E-8BA46A4353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138560-D70B-4738-9116-54C288A4F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CE0E6-6301-4B44-978E-9DB96646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B6180-B739-47BE-BD72-1811FD227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25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7B621-369A-450D-91F0-F4F230B3D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7BDBC9-B93D-4575-AB10-564FFE6DB3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356BF3-0747-4CDB-86BF-01821182A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B0FB9-6E53-417C-849D-BAEEF264C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AAF16-2D89-4628-9145-2AC823DEA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526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537B29-33FC-46EF-A434-3E91828B61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D9D759-2408-4824-8686-B56B72C09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1B646-E7E7-4DCF-B6E4-8CFAE3D7A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99716-BE4A-4E11-8426-9617F6658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82FF6-62BE-4441-BB07-432C4D396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59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A2730-BA47-4FB4-8A21-EC1E5E81C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1D2E9-08E1-4D57-B0F8-9D2263BF7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7F6AF-7ABA-4B71-9141-735699456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FA90D-7654-4116-ABE1-E28203F78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65061-D9C5-4A7B-8A98-A0A77422A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416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FF34B-8415-4C8B-A507-805AAB5F3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AC495E-FF10-45E0-A3F0-595E5D501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93022-6C6E-41DB-835B-E7FAA203A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9D54A-8B34-496F-A440-8E1C84EF9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35E8B-BF37-40B7-9794-2A0032E09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526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D5762-71BA-40BA-962B-CCC530FF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6AB66-609D-473F-AEAA-89D2EBD645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521398-3551-4430-9C01-F2C13B4583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F9ED68-D155-4861-BC7F-5C2C03A17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5CDDAA-F6B4-4AE2-9C82-824E530A3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EF9CA-5C7F-4D4A-AD7C-DD92EC748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115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D82C7-927B-4584-9E21-A9B3CA7E8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D32333-46A4-40D4-B0DE-0C4BB6518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B285FB-5D62-4085-89EB-1437664C50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B4F82F-CD3C-4A1F-8F36-F57FD15C4E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3FEF34-8DB6-45FF-A498-13F42BC96D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B4E9DE-6029-43C5-97C4-6A2063098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C3C26A-6659-43A4-8D97-2C4986A17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82BF70-963B-41C0-86FC-DABE9D8B2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760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7F8CD-AD09-4BAA-B3CF-E4E7E4B6F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BDBA6F-86AC-4FC4-BECC-683DAE422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21CECC-4D8B-4B81-A7D0-57B9FB7F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70077A-2C42-4BAB-8658-EB620E8BF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469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EC6E33-933F-4B03-B32F-A5D7FC2DB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F19029-3D2B-479E-9628-4E15EC1D1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0C91C-587A-4FF2-8F1D-2DFF000A6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79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0E6F2-36CA-4461-9A9C-3B6280D93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E67E6-E096-43CA-871B-6C719ED37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12FCDC-44E9-489D-A274-CA5C13A10E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9A3BA2-6D95-4036-8BD1-5F9ED6057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9CD694-66B1-449A-B014-1C5F02FB6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210A11-81F7-4A06-A4EC-3B6F76B2A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2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22B3A-DF05-4DD2-A5A4-4702B80D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9A2327-6244-43F6-8EC3-C9EC2E9C77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2268E3-CA7E-4E11-B3E2-A2C4794078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D22FD-CDB5-4256-B1EF-AB17DAAF6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E3E20C-5D79-4284-B560-EFB8A7256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B140E-0B93-44E2-994B-C9B343DD8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623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1EF65E-EB62-4E97-9EB0-A8C3DB6AF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30CB0-48D8-4017-8861-9302A4051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DF00EB-B8DD-4BBA-8722-32DEA56EAB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E2DD4-462A-417D-9B07-C0243371A6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5D1F6-ED5D-4219-8896-5D6456FA20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10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affairs.org/do/10.1377/hblog20190115.234942/full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health.gov/healthypeople/objectives-and-data/social-determinants-health#:~:text=What%20are%20social%20determinants%20of%20health%3F%20Social%20determinants,of%20health%2C%20functioning%2C%20and%20quality-of-life%20outcomes%20and%20risks.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122363"/>
          <a:ext cx="9144000" cy="2122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1524000" y="3844030"/>
          <a:ext cx="9144000" cy="17400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188981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53C9402-C8D0-4006-8D56-2F8635A386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3516" y="124778"/>
            <a:ext cx="4284097" cy="614426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D9915C2D-C878-45D9-A75B-34362593A5D9}"/>
              </a:ext>
            </a:extLst>
          </p:cNvPr>
          <p:cNvSpPr txBox="1"/>
          <p:nvPr/>
        </p:nvSpPr>
        <p:spPr>
          <a:xfrm>
            <a:off x="25399" y="5930442"/>
            <a:ext cx="680570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Source:  </a:t>
            </a:r>
          </a:p>
          <a:p>
            <a:r>
              <a:rPr lang="en-US" dirty="0">
                <a:hlinkClick r:id="rId3"/>
              </a:rPr>
              <a:t>Meeting Individual Social Needs Falls Short Of Addressing Social Determinants Of Health | Health Affairs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FA0621-D029-40EC-8EE6-5765BCC74A6D}"/>
              </a:ext>
            </a:extLst>
          </p:cNvPr>
          <p:cNvSpPr txBox="1"/>
          <p:nvPr/>
        </p:nvSpPr>
        <p:spPr>
          <a:xfrm flipH="1">
            <a:off x="1375650" y="541031"/>
            <a:ext cx="4370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Castrucci &amp; Auerbach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A81B76-2D9D-4769-A7AE-8B623230E177}"/>
              </a:ext>
            </a:extLst>
          </p:cNvPr>
          <p:cNvSpPr txBox="1"/>
          <p:nvPr/>
        </p:nvSpPr>
        <p:spPr>
          <a:xfrm>
            <a:off x="738665" y="1605281"/>
            <a:ext cx="54314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How can health be reframed upstream?</a:t>
            </a:r>
          </a:p>
          <a:p>
            <a:pPr marL="342900" indent="-342900">
              <a:buAutoNum type="arabicPeriod"/>
            </a:pPr>
            <a:r>
              <a:rPr lang="en-US" dirty="0"/>
              <a:t>What tactics can be used to promote a culture of community health?</a:t>
            </a:r>
          </a:p>
          <a:p>
            <a:pPr marL="342900" indent="-342900">
              <a:buAutoNum type="arabicPeriod"/>
            </a:pPr>
            <a:r>
              <a:rPr lang="en-US" dirty="0"/>
              <a:t>Beyond the “usual suspects,” how could unique cross-sector relationships be used to solve for problems such as food or housing insecurity, or food desserts?</a:t>
            </a:r>
          </a:p>
          <a:p>
            <a:pPr marL="342900" indent="-342900">
              <a:buAutoNum type="arabicPeriod"/>
            </a:pPr>
            <a:r>
              <a:rPr lang="en-US" dirty="0"/>
              <a:t>How might nursing reconceptualize our traditional roles to promote community well-being?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54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DDD4-96C4-4AB8-A5C7-5A2FDEE1A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Emerging Strategies (Brown, 2017)</a:t>
            </a:r>
          </a:p>
        </p:txBody>
      </p:sp>
      <p:graphicFrame>
        <p:nvGraphicFramePr>
          <p:cNvPr id="10" name="Content Placeholder 6">
            <a:extLst>
              <a:ext uri="{FF2B5EF4-FFF2-40B4-BE49-F238E27FC236}">
                <a16:creationId xmlns:a16="http://schemas.microsoft.com/office/drawing/2014/main" id="{7E330017-0C58-41C6-8B90-6F8906D1CB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2446290"/>
              </p:ext>
            </p:extLst>
          </p:nvPr>
        </p:nvGraphicFramePr>
        <p:xfrm>
          <a:off x="5183188" y="987425"/>
          <a:ext cx="61722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E037435-AD7D-8943-8F31-5A423AEE1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Core Principles </a:t>
            </a:r>
          </a:p>
        </p:txBody>
      </p:sp>
    </p:spTree>
    <p:extLst>
      <p:ext uri="{BB962C8B-B14F-4D97-AF65-F5344CB8AC3E}">
        <p14:creationId xmlns:p14="http://schemas.microsoft.com/office/powerpoint/2010/main" val="2183985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11CDB-59D9-F045-A37D-E35CD137E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2026"/>
            <a:ext cx="3883394" cy="2234262"/>
          </a:xfrm>
        </p:spPr>
        <p:txBody>
          <a:bodyPr>
            <a:normAutofit/>
          </a:bodyPr>
          <a:lstStyle/>
          <a:p>
            <a:r>
              <a:rPr lang="en-US" sz="4400" b="1" dirty="0"/>
              <a:t>Holding Space~Holding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CB6EF-571C-B647-A94E-7471B48B0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“To ‘hold change’ or ‘hold space’ is to hold both the people in, and the dynamic energy of, a room, a space, a meeting, an organization. To hold change is to make it easy for people with shared intentions to be around each other and move towards their vision and values and to navigate conflict in a way that is generative and accountable.” </a:t>
            </a:r>
          </a:p>
          <a:p>
            <a:pPr marL="457200" lvl="1" indent="0">
              <a:buNone/>
            </a:pPr>
            <a:r>
              <a:rPr lang="en-US" dirty="0"/>
              <a:t>				Adrienne Brown</a:t>
            </a:r>
            <a:r>
              <a:rPr lang="en-US"/>
              <a:t>, 				2021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16B74D-D62E-1D44-B44B-16A8FD14453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862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4E441-3ABF-9F4F-9415-890433CDF2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043" y="1286121"/>
            <a:ext cx="8679915" cy="2425267"/>
          </a:xfrm>
        </p:spPr>
        <p:txBody>
          <a:bodyPr anchor="ctr">
            <a:normAutofit/>
          </a:bodyPr>
          <a:lstStyle/>
          <a:p>
            <a:pPr algn="l"/>
            <a:r>
              <a:rPr lang="en-US" sz="4400" b="1" dirty="0">
                <a:solidFill>
                  <a:schemeClr val="tx1"/>
                </a:solidFill>
                <a:latin typeface="+mn-lt"/>
              </a:rPr>
              <a:t>Chapter 21. Creating a Connected World: A Call to Ethics of Face and Belonging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FBBCF77-D31F-4D9E-B9C7-2EB2148EF4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85129"/>
            <a:ext cx="9654988" cy="1742175"/>
          </a:xfrm>
        </p:spPr>
        <p:txBody>
          <a:bodyPr>
            <a:normAutofit/>
          </a:bodyPr>
          <a:lstStyle/>
          <a:p>
            <a:pPr algn="l"/>
            <a:r>
              <a:rPr lang="en-US" sz="2600" dirty="0"/>
              <a:t>Contributors		</a:t>
            </a:r>
            <a:r>
              <a:rPr lang="en-US" b="1" i="0" u="none" strike="noStrike" baseline="0" dirty="0"/>
              <a:t>Mark </a:t>
            </a:r>
            <a:r>
              <a:rPr lang="en-US" b="1" i="0" u="none" strike="noStrike" baseline="0" dirty="0" err="1"/>
              <a:t>D.Beck</a:t>
            </a:r>
            <a:r>
              <a:rPr lang="en-US" b="0" i="0" u="none" strike="noStrike" baseline="0" dirty="0"/>
              <a:t>, DNP, MSN, BS, RN </a:t>
            </a:r>
          </a:p>
          <a:p>
            <a:pPr algn="l"/>
            <a:r>
              <a:rPr lang="en-US" dirty="0"/>
              <a:t>			</a:t>
            </a:r>
            <a:r>
              <a:rPr lang="en-US" b="1" i="0" u="none" strike="noStrike" baseline="0" dirty="0"/>
              <a:t>Stephanie </a:t>
            </a:r>
            <a:r>
              <a:rPr lang="en-US" b="1" i="0" u="none" strike="noStrike" baseline="0" dirty="0" err="1"/>
              <a:t>Wilkie</a:t>
            </a:r>
            <a:r>
              <a:rPr lang="en-US" b="1" i="0" u="none" strike="noStrike" baseline="0" dirty="0"/>
              <a:t> Ahmed</a:t>
            </a:r>
            <a:r>
              <a:rPr lang="en-US" b="0" i="0" u="none" strike="noStrike" baseline="0" dirty="0"/>
              <a:t>, DNP, NP-BC </a:t>
            </a:r>
          </a:p>
          <a:p>
            <a:pPr algn="l"/>
            <a:r>
              <a:rPr lang="en-US" dirty="0"/>
              <a:t>			</a:t>
            </a:r>
            <a:r>
              <a:rPr lang="en-US" b="1" i="0" u="none" strike="noStrike" baseline="0" dirty="0"/>
              <a:t>Sara Horton-Deutsch</a:t>
            </a:r>
            <a:r>
              <a:rPr lang="en-US" b="0" i="0" u="none" strike="noStrike" baseline="0" dirty="0"/>
              <a:t>, PhD, RN, PMHCNS, FAAN, ANEF</a:t>
            </a:r>
            <a:r>
              <a:rPr lang="en-US" sz="2600" dirty="0"/>
              <a:t>		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A2B83AC-AF03-4AE9-82C8-1C3B23F52AC6}"/>
              </a:ext>
            </a:extLst>
          </p:cNvPr>
          <p:cNvSpPr txBox="1">
            <a:spLocks/>
          </p:cNvSpPr>
          <p:nvPr/>
        </p:nvSpPr>
        <p:spPr>
          <a:xfrm>
            <a:off x="1756043" y="3899648"/>
            <a:ext cx="8698965" cy="14881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>
                <a:solidFill>
                  <a:schemeClr val="bg1"/>
                </a:solidFill>
              </a:rPr>
              <a:t>Con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065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A09C2D6-F403-344A-A07C-0D2CDE5E5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Learning Objectives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D91329-08C8-6E4E-87CC-C3A22B713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Manifest a shared vision for nursing leadership as a foundation for all endeavors (service and academic partnerships)</a:t>
            </a:r>
          </a:p>
          <a:p>
            <a:r>
              <a:rPr lang="en-US" dirty="0"/>
              <a:t>Remain open to solutions that honor multiple sides and perspectives</a:t>
            </a:r>
          </a:p>
          <a:p>
            <a:r>
              <a:rPr lang="en-US" dirty="0"/>
              <a:t>Explain the Ethics of Face and Belonging for creating an environment where everyone wants to belong</a:t>
            </a:r>
          </a:p>
          <a:p>
            <a:r>
              <a:rPr lang="en-US" dirty="0"/>
              <a:t>Use silence, listening, reflection, seeing and accepting each person as a whole, and other principles and practices of emergent strategies to hold space </a:t>
            </a:r>
            <a:r>
              <a:rPr lang="en-US"/>
              <a:t>for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307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A6F0-D3C0-8843-88E8-79E14A4ED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870" y="2198802"/>
            <a:ext cx="5769989" cy="2320183"/>
          </a:xfrm>
        </p:spPr>
        <p:txBody>
          <a:bodyPr vert="horz" lIns="228600" tIns="228600" rIns="228600" bIns="0" rtlCol="0" anchor="b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sz="2200" dirty="0"/>
              <a:t>Three important aspects of </a:t>
            </a:r>
            <a:r>
              <a:rPr lang="en-US" sz="3600" b="1" dirty="0"/>
              <a:t>Chaos</a:t>
            </a:r>
            <a:r>
              <a:rPr lang="en-US" sz="2200" dirty="0"/>
              <a:t> Theory </a:t>
            </a:r>
            <a:r>
              <a:rPr lang="en-US" sz="1800" dirty="0"/>
              <a:t>(</a:t>
            </a:r>
            <a:r>
              <a:rPr lang="en-US" sz="1800" dirty="0" err="1"/>
              <a:t>Brafman</a:t>
            </a:r>
            <a:r>
              <a:rPr lang="en-US" sz="1800" dirty="0"/>
              <a:t> &amp; Pollack, 2013)</a:t>
            </a:r>
            <a:r>
              <a:rPr lang="en-US" sz="2200" dirty="0"/>
              <a:t>:  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1. Appreciation of </a:t>
            </a:r>
            <a:r>
              <a:rPr lang="en-US" sz="3600" b="1" dirty="0"/>
              <a:t>White</a:t>
            </a:r>
            <a:r>
              <a:rPr lang="en-US" sz="2200" dirty="0"/>
              <a:t> Space</a:t>
            </a:r>
            <a:br>
              <a:rPr lang="en-US" sz="2200" dirty="0"/>
            </a:br>
            <a:r>
              <a:rPr lang="en-US" sz="2200" dirty="0"/>
              <a:t>2. Invitation to ‘</a:t>
            </a:r>
            <a:r>
              <a:rPr lang="en-US" sz="3600" b="1" dirty="0"/>
              <a:t>Unusual</a:t>
            </a:r>
            <a:r>
              <a:rPr lang="en-US" sz="2200" dirty="0"/>
              <a:t> Suspects’</a:t>
            </a:r>
            <a:br>
              <a:rPr lang="en-US" sz="2200" dirty="0"/>
            </a:br>
            <a:r>
              <a:rPr lang="en-US" sz="2200" dirty="0"/>
              <a:t>3. Allowing for </a:t>
            </a:r>
            <a:r>
              <a:rPr lang="en-US" sz="3600" b="1" dirty="0"/>
              <a:t>Serendipity</a:t>
            </a:r>
            <a:endParaRPr lang="en-US" sz="2200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96709E0-3621-9844-A475-2ABA62B940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8834" t="25451" r="30377" b="25781"/>
          <a:stretch/>
        </p:blipFill>
        <p:spPr>
          <a:xfrm>
            <a:off x="320041" y="329036"/>
            <a:ext cx="4000818" cy="6192161"/>
          </a:xfrm>
          <a:prstGeom prst="rect">
            <a:avLst/>
          </a:prstGeom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36981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8D6994A-B288-7B49-974C-86EBFCFDC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VUCA 2.O </a:t>
            </a:r>
            <a:r>
              <a:rPr lang="en-US" sz="1600" dirty="0"/>
              <a:t>(Yoder-Wise, 2021)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D434AA2-7B20-854F-A4D2-7839E9E04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25137" y="442199"/>
            <a:ext cx="6265088" cy="78890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Volatility to </a:t>
            </a:r>
            <a:r>
              <a:rPr lang="en-US" sz="3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vision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419586A-81D5-1D4D-88E7-FFF8DEE21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25305" y="1231103"/>
            <a:ext cx="5927505" cy="757717"/>
          </a:xfrm>
        </p:spPr>
        <p:txBody>
          <a:bodyPr>
            <a:normAutofit/>
          </a:bodyPr>
          <a:lstStyle/>
          <a:p>
            <a:r>
              <a:rPr lang="en-US" sz="2400" dirty="0"/>
              <a:t>Helps to clarify and refine what future is envisioned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027E35E-FF37-7B4F-A9C3-AE015FF96B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18653" y="1919874"/>
            <a:ext cx="6264414" cy="72546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Uncertainty to </a:t>
            </a:r>
            <a:r>
              <a:rPr lang="en-US" sz="3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Understanding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E572282-5573-E74A-A102-387F157AF4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18447" y="2677591"/>
            <a:ext cx="6082953" cy="844101"/>
          </a:xfrm>
        </p:spPr>
        <p:txBody>
          <a:bodyPr>
            <a:normAutofit/>
          </a:bodyPr>
          <a:lstStyle/>
          <a:p>
            <a:r>
              <a:rPr lang="en-US" sz="2400" dirty="0"/>
              <a:t>Focuses on deep listening to understand the nuances of issues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D66CD0-E8ED-8C4F-943D-9724D72B16AE}"/>
              </a:ext>
            </a:extLst>
          </p:cNvPr>
          <p:cNvSpPr txBox="1"/>
          <p:nvPr/>
        </p:nvSpPr>
        <p:spPr>
          <a:xfrm>
            <a:off x="5125137" y="3568670"/>
            <a:ext cx="5311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Complexity to </a:t>
            </a:r>
            <a:r>
              <a:rPr lang="en-US" sz="3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CLARITY</a:t>
            </a:r>
            <a:endParaRPr lang="en-US" sz="22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7912C3-5B0B-A04B-A149-C391806718D5}"/>
              </a:ext>
            </a:extLst>
          </p:cNvPr>
          <p:cNvSpPr txBox="1"/>
          <p:nvPr/>
        </p:nvSpPr>
        <p:spPr>
          <a:xfrm>
            <a:off x="5095344" y="4078786"/>
            <a:ext cx="6871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sz="2400" dirty="0"/>
              <a:t>Focuses on the big picture: the goal to be achieved and the commitment required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8EA420-F3F3-5744-82FC-8193EFE47318}"/>
              </a:ext>
            </a:extLst>
          </p:cNvPr>
          <p:cNvSpPr txBox="1"/>
          <p:nvPr/>
        </p:nvSpPr>
        <p:spPr>
          <a:xfrm>
            <a:off x="5118447" y="4824412"/>
            <a:ext cx="40255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Ambiguity to </a:t>
            </a:r>
            <a:r>
              <a:rPr lang="en-US" sz="3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AGILITY</a:t>
            </a:r>
            <a:endParaRPr lang="en-US" sz="22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3196D8-E98A-D24D-A97B-85F4E83F3AE3}"/>
              </a:ext>
            </a:extLst>
          </p:cNvPr>
          <p:cNvSpPr txBox="1"/>
          <p:nvPr/>
        </p:nvSpPr>
        <p:spPr>
          <a:xfrm>
            <a:off x="5125137" y="5353774"/>
            <a:ext cx="59056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sz="2400" dirty="0"/>
              <a:t>Reveals where the pivot points reside within the current system and where it may need resources and support </a:t>
            </a:r>
          </a:p>
        </p:txBody>
      </p:sp>
    </p:spTree>
    <p:extLst>
      <p:ext uri="{BB962C8B-B14F-4D97-AF65-F5344CB8AC3E}">
        <p14:creationId xmlns:p14="http://schemas.microsoft.com/office/powerpoint/2010/main" val="2123299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85223-A88C-C543-A04C-F1F530CC7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415" y="2075504"/>
            <a:ext cx="4299456" cy="2042725"/>
          </a:xfrm>
        </p:spPr>
        <p:txBody>
          <a:bodyPr vert="horz" lIns="228600" tIns="228600" rIns="228600" bIns="0" rtlCol="0" anchor="b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sz="5000"/>
              <a:t>21</a:t>
            </a:r>
            <a:r>
              <a:rPr lang="en-US" sz="5000" baseline="30000"/>
              <a:t>st</a:t>
            </a:r>
            <a:r>
              <a:rPr lang="en-US" sz="5000"/>
              <a:t> Century Conceptual Age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B97EF2-2306-F349-A280-38879D478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416" y="4202728"/>
            <a:ext cx="4299455" cy="1026125"/>
          </a:xfrm>
        </p:spPr>
        <p:txBody>
          <a:bodyPr vert="horz" lIns="91440" tIns="0" rIns="91440" bIns="45720" rtlCol="0">
            <a:normAutofit/>
          </a:bodyPr>
          <a:lstStyle/>
          <a:p>
            <a:pPr algn="ctr"/>
            <a:r>
              <a:rPr lang="en-US" sz="1800" dirty="0">
                <a:solidFill>
                  <a:srgbClr val="FFFEFF"/>
                </a:solidFill>
              </a:rPr>
              <a:t>6 Human Attributes Required in the Conceptual Age</a:t>
            </a:r>
          </a:p>
          <a:p>
            <a:pPr algn="ctr"/>
            <a:r>
              <a:rPr lang="en-US" sz="1800" dirty="0">
                <a:solidFill>
                  <a:srgbClr val="FFFEFF"/>
                </a:solidFill>
              </a:rPr>
              <a:t>(Pink, 2005)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18CEE92-48FD-9B41-8F11-35023DFAF18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50658137"/>
              </p:ext>
            </p:extLst>
          </p:nvPr>
        </p:nvGraphicFramePr>
        <p:xfrm>
          <a:off x="6613292" y="320040"/>
          <a:ext cx="5053266" cy="6227064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5053266">
                  <a:extLst>
                    <a:ext uri="{9D8B030D-6E8A-4147-A177-3AD203B41FA5}">
                      <a16:colId xmlns:a16="http://schemas.microsoft.com/office/drawing/2014/main" val="1608356136"/>
                    </a:ext>
                  </a:extLst>
                </a:gridCol>
              </a:tblGrid>
              <a:tr h="1037844">
                <a:tc>
                  <a:txBody>
                    <a:bodyPr/>
                    <a:lstStyle/>
                    <a:p>
                      <a:r>
                        <a:rPr lang="en-US" sz="3000" b="0" dirty="0">
                          <a:solidFill>
                            <a:schemeClr val="tx1"/>
                          </a:solidFill>
                        </a:rPr>
                        <a:t>1. Design</a:t>
                      </a:r>
                    </a:p>
                  </a:txBody>
                  <a:tcPr marL="427683" marR="256610" marT="256610" marB="256610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837985"/>
                  </a:ext>
                </a:extLst>
              </a:tr>
              <a:tr h="1037844">
                <a:tc>
                  <a:txBody>
                    <a:bodyPr/>
                    <a:lstStyle/>
                    <a:p>
                      <a:r>
                        <a:rPr lang="en-US" sz="3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2. Story</a:t>
                      </a:r>
                    </a:p>
                  </a:txBody>
                  <a:tcPr marL="427683" marR="256610" marT="256610" marB="256610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715692"/>
                  </a:ext>
                </a:extLst>
              </a:tr>
              <a:tr h="1037844">
                <a:tc>
                  <a:txBody>
                    <a:bodyPr/>
                    <a:lstStyle/>
                    <a:p>
                      <a:r>
                        <a:rPr lang="en-US" sz="3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3. Symphony</a:t>
                      </a:r>
                    </a:p>
                  </a:txBody>
                  <a:tcPr marL="427683" marR="256610" marT="256610" marB="25661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939039"/>
                  </a:ext>
                </a:extLst>
              </a:tr>
              <a:tr h="1037844">
                <a:tc>
                  <a:txBody>
                    <a:bodyPr/>
                    <a:lstStyle/>
                    <a:p>
                      <a:r>
                        <a:rPr lang="en-US" sz="3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4. Empathy</a:t>
                      </a:r>
                    </a:p>
                  </a:txBody>
                  <a:tcPr marL="427683" marR="256610" marT="256610" marB="256610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958757"/>
                  </a:ext>
                </a:extLst>
              </a:tr>
              <a:tr h="1037844">
                <a:tc>
                  <a:txBody>
                    <a:bodyPr/>
                    <a:lstStyle/>
                    <a:p>
                      <a:r>
                        <a:rPr lang="en-US" sz="3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5. Play</a:t>
                      </a:r>
                    </a:p>
                  </a:txBody>
                  <a:tcPr marL="427683" marR="256610" marT="256610" marB="25661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505542"/>
                  </a:ext>
                </a:extLst>
              </a:tr>
              <a:tr h="1037844"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6. Meaning</a:t>
                      </a:r>
                    </a:p>
                  </a:txBody>
                  <a:tcPr marL="427683" marR="256610" marT="256610" marB="256610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692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786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F06CE-5635-4B47-9343-81A8554FE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Paradoxes and Polarities </a:t>
            </a:r>
            <a:r>
              <a:rPr lang="en-US" sz="2000" dirty="0"/>
              <a:t>(Johnson, 2020; </a:t>
            </a:r>
            <a:r>
              <a:rPr lang="en-US" sz="2000" dirty="0" err="1"/>
              <a:t>Wesorick</a:t>
            </a:r>
            <a:r>
              <a:rPr lang="en-US" sz="2000" dirty="0"/>
              <a:t>, 2016)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D18F85-0224-C346-90A2-E31F3D2AB5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Key to relational capacity</a:t>
            </a:r>
          </a:p>
        </p:txBody>
      </p:sp>
      <p:pic>
        <p:nvPicPr>
          <p:cNvPr id="12" name="Content Placeholder 11" descr="Diagram&#10;&#10;Description automatically generated">
            <a:extLst>
              <a:ext uri="{FF2B5EF4-FFF2-40B4-BE49-F238E27FC236}">
                <a16:creationId xmlns:a16="http://schemas.microsoft.com/office/drawing/2014/main" id="{1C5BE861-C428-4F48-B56B-8E2822FF17B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956594" y="3566319"/>
            <a:ext cx="2924175" cy="1562100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5DD93A-C7AA-594C-B536-F9BD9609D9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Beyond </a:t>
            </a:r>
            <a:r>
              <a:rPr lang="en-US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Either/Or </a:t>
            </a:r>
            <a:r>
              <a:rPr lang="en-US" dirty="0"/>
              <a:t>to </a:t>
            </a:r>
            <a:r>
              <a:rPr lang="en-US" sz="2800" dirty="0">
                <a:solidFill>
                  <a:srgbClr val="0070C0"/>
                </a:solidFill>
              </a:rPr>
              <a:t>Both/And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26" name="Content Placeholder 25" descr="Icon&#10;&#10;Description automatically generated">
            <a:extLst>
              <a:ext uri="{FF2B5EF4-FFF2-40B4-BE49-F238E27FC236}">
                <a16:creationId xmlns:a16="http://schemas.microsoft.com/office/drawing/2014/main" id="{5726E6A2-C3E2-42AA-A787-6CC7F43DD53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118653" y="4449614"/>
            <a:ext cx="3546783" cy="1818726"/>
          </a:xfrm>
        </p:spPr>
      </p:pic>
    </p:spTree>
    <p:extLst>
      <p:ext uri="{BB962C8B-B14F-4D97-AF65-F5344CB8AC3E}">
        <p14:creationId xmlns:p14="http://schemas.microsoft.com/office/powerpoint/2010/main" val="3293619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23F20-974A-4346-B6D3-190844456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Determinants of Health (SDOH)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E370F-43F0-4106-8316-ECD277D01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SDOH are the conditions in the environments where people are born, live, learn, work, play, worship, and age and which affect a wide range of health, functioning, and quality-of-life outcomes and risks. </a:t>
            </a:r>
          </a:p>
          <a:p>
            <a:r>
              <a:rPr lang="en-US" sz="2400" dirty="0"/>
              <a:t>Those who live in the margins of society are often at higher risk for health-related impacts from SDOH. Some examples include:</a:t>
            </a:r>
          </a:p>
          <a:p>
            <a:pPr lvl="1"/>
            <a:r>
              <a:rPr lang="en-US" sz="2200" dirty="0"/>
              <a:t>Food insecurity</a:t>
            </a:r>
          </a:p>
          <a:p>
            <a:pPr lvl="1"/>
            <a:r>
              <a:rPr lang="en-US" sz="2200" dirty="0"/>
              <a:t>Housing</a:t>
            </a:r>
          </a:p>
          <a:p>
            <a:pPr lvl="1"/>
            <a:r>
              <a:rPr lang="en-US" sz="2200" dirty="0"/>
              <a:t>Transportation</a:t>
            </a:r>
          </a:p>
          <a:p>
            <a:pPr lvl="1"/>
            <a:r>
              <a:rPr lang="en-US" sz="2200" dirty="0"/>
              <a:t>Low literacy</a:t>
            </a:r>
          </a:p>
          <a:p>
            <a:pPr lvl="1"/>
            <a:r>
              <a:rPr lang="en-US" sz="2200" dirty="0"/>
              <a:t>Underemployment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963EBA-DCAD-405E-A6F7-DCAB71CE56F2}"/>
              </a:ext>
            </a:extLst>
          </p:cNvPr>
          <p:cNvSpPr txBox="1"/>
          <p:nvPr/>
        </p:nvSpPr>
        <p:spPr>
          <a:xfrm>
            <a:off x="355600" y="6051808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Social Determinants of Health - Healthy People 2030 | health.gov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914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A6F0-D3C0-8843-88E8-79E14A4ED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870" y="2429435"/>
            <a:ext cx="5769989" cy="3765176"/>
          </a:xfrm>
        </p:spPr>
        <p:txBody>
          <a:bodyPr vert="horz" lIns="228600" tIns="228600" rIns="228600" bIns="0" rtlCol="0" anchor="b">
            <a:normAutofit fontScale="90000"/>
          </a:bodyPr>
          <a:lstStyle/>
          <a:p>
            <a:pPr marL="34290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br>
              <a:rPr lang="en-US" sz="2200" b="1" dirty="0"/>
            </a:br>
            <a:br>
              <a:rPr lang="en-US" sz="2200" b="1" dirty="0"/>
            </a:br>
            <a:br>
              <a:rPr lang="en-US" sz="2200" b="1" dirty="0"/>
            </a:br>
            <a:br>
              <a:rPr lang="en-US" sz="2200" b="1" dirty="0"/>
            </a:br>
            <a:br>
              <a:rPr lang="en-US" sz="2200" b="1" dirty="0"/>
            </a:br>
            <a:br>
              <a:rPr lang="en-US" sz="2200" b="1" dirty="0"/>
            </a:br>
            <a:br>
              <a:rPr lang="en-US" sz="2200" b="1" dirty="0"/>
            </a:br>
            <a:br>
              <a:rPr lang="en-US" sz="2200" b="1" dirty="0"/>
            </a:br>
            <a:br>
              <a:rPr lang="en-US" sz="2200" dirty="0">
                <a:latin typeface="+mn-lt"/>
              </a:rPr>
            </a:br>
            <a:r>
              <a:rPr lang="en-US" sz="3100" dirty="0">
                <a:solidFill>
                  <a:schemeClr val="tx1"/>
                </a:solidFill>
                <a:latin typeface="+mn-lt"/>
              </a:rPr>
              <a:t>In Levinasian Ethics, the </a:t>
            </a:r>
            <a:r>
              <a:rPr lang="en-US" sz="3100" dirty="0">
                <a:latin typeface="+mn-lt"/>
              </a:rPr>
              <a:t>e</a:t>
            </a:r>
            <a:r>
              <a:rPr lang="en-US" sz="3100" dirty="0">
                <a:solidFill>
                  <a:schemeClr val="tx1"/>
                </a:solidFill>
                <a:latin typeface="+mn-lt"/>
              </a:rPr>
              <a:t>thic of belonging is the antecedent to being.  </a:t>
            </a:r>
            <a:br>
              <a:rPr lang="en-US" sz="3100" dirty="0">
                <a:solidFill>
                  <a:schemeClr val="tx1"/>
                </a:solidFill>
                <a:latin typeface="+mn-lt"/>
              </a:rPr>
            </a:br>
            <a:br>
              <a:rPr lang="en-US" sz="3100" dirty="0">
                <a:solidFill>
                  <a:schemeClr val="tx1"/>
                </a:solidFill>
                <a:latin typeface="+mn-lt"/>
              </a:rPr>
            </a:br>
            <a:r>
              <a:rPr lang="en-US" sz="3100" dirty="0">
                <a:solidFill>
                  <a:schemeClr val="tx1"/>
                </a:solidFill>
                <a:latin typeface="+mn-lt"/>
              </a:rPr>
              <a:t>In recognizing the face of another, there is an inherent responsibility to the person.  </a:t>
            </a:r>
            <a:br>
              <a:rPr lang="en-US" sz="3100" b="1" dirty="0">
                <a:solidFill>
                  <a:schemeClr val="tx1"/>
                </a:solidFill>
                <a:latin typeface="+mn-lt"/>
              </a:rPr>
            </a:br>
            <a:br>
              <a:rPr lang="en-US" sz="3100" b="1" dirty="0">
                <a:latin typeface="+mn-lt"/>
              </a:rPr>
            </a:br>
            <a:r>
              <a:rPr lang="en-US" sz="3100" dirty="0">
                <a:latin typeface="+mn-lt"/>
              </a:rPr>
              <a:t>Totality &amp; Infinity</a:t>
            </a:r>
            <a:br>
              <a:rPr lang="en-US" sz="3100" b="1" dirty="0"/>
            </a:br>
            <a:endParaRPr lang="en-US" sz="3100" b="1" dirty="0"/>
          </a:p>
        </p:txBody>
      </p:sp>
      <p:pic>
        <p:nvPicPr>
          <p:cNvPr id="56" name="Picture 2" descr="Image result for emanuel levinas">
            <a:extLst>
              <a:ext uri="{FF2B5EF4-FFF2-40B4-BE49-F238E27FC236}">
                <a16:creationId xmlns:a16="http://schemas.microsoft.com/office/drawing/2014/main" id="{13A4A16E-C151-4590-A0A7-2E99C6ADF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84" y="575866"/>
            <a:ext cx="3933824" cy="5875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F91C7C0-CDDE-4DA1-97CF-8AAA1325F498}"/>
              </a:ext>
            </a:extLst>
          </p:cNvPr>
          <p:cNvSpPr txBox="1"/>
          <p:nvPr/>
        </p:nvSpPr>
        <p:spPr>
          <a:xfrm>
            <a:off x="6659036" y="1315813"/>
            <a:ext cx="41752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Emmanuel Levinas </a:t>
            </a:r>
          </a:p>
        </p:txBody>
      </p:sp>
    </p:spTree>
    <p:extLst>
      <p:ext uri="{BB962C8B-B14F-4D97-AF65-F5344CB8AC3E}">
        <p14:creationId xmlns:p14="http://schemas.microsoft.com/office/powerpoint/2010/main" val="1503955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2411</TotalTime>
  <Words>706</Words>
  <Application>Microsoft Office PowerPoint</Application>
  <PresentationFormat>Widescreen</PresentationFormat>
  <Paragraphs>66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PowerPoint Presentation</vt:lpstr>
      <vt:lpstr>Chapter 21. Creating a Connected World: A Call to Ethics of Face and Belonging </vt:lpstr>
      <vt:lpstr>Learning Objectives</vt:lpstr>
      <vt:lpstr>Three important aspects of Chaos Theory (Brafman &amp; Pollack, 2013):    1. Appreciation of White Space 2. Invitation to ‘Unusual Suspects’ 3. Allowing for Serendipity</vt:lpstr>
      <vt:lpstr>VUCA 2.O (Yoder-Wise, 2021)</vt:lpstr>
      <vt:lpstr>21st Century Conceptual Age</vt:lpstr>
      <vt:lpstr>Paradoxes and Polarities (Johnson, 2020; Wesorick, 2016)</vt:lpstr>
      <vt:lpstr>Social Determinants of Health (SDOH)</vt:lpstr>
      <vt:lpstr>         In Levinasian Ethics, the ethic of belonging is the antecedent to being.    In recognizing the face of another, there is an inherent responsibility to the person.    Totality &amp; Infinity </vt:lpstr>
      <vt:lpstr>PowerPoint Presentation</vt:lpstr>
      <vt:lpstr>Emerging Strategies (Brown, 2017)</vt:lpstr>
      <vt:lpstr>Holding Space~Holding Change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21: Creating a Connected World: A Call to Ethic of Face and Belonging</dc:title>
  <dc:creator>Sara Horton-Deutsch</dc:creator>
  <cp:lastModifiedBy>Jill Stanley</cp:lastModifiedBy>
  <cp:revision>23</cp:revision>
  <dcterms:created xsi:type="dcterms:W3CDTF">2021-07-12T16:22:12Z</dcterms:created>
  <dcterms:modified xsi:type="dcterms:W3CDTF">2022-01-26T18:51:14Z</dcterms:modified>
</cp:coreProperties>
</file>