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6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D0F0E9-0F6D-4788-A915-D326F76B6506}" v="7" dt="2022-01-26T17:13:07.0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88" d="100"/>
          <a:sy n="88" d="100"/>
        </p:scale>
        <p:origin x="108" y="4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ll Stanley" userId="8e0e8236-892f-4a03-81d6-aa217787c5a2" providerId="ADAL" clId="{5FD0F0E9-0F6D-4788-A915-D326F76B6506}"/>
    <pc:docChg chg="undo custSel addSld delSld modSld sldOrd">
      <pc:chgData name="Jill Stanley" userId="8e0e8236-892f-4a03-81d6-aa217787c5a2" providerId="ADAL" clId="{5FD0F0E9-0F6D-4788-A915-D326F76B6506}" dt="2022-01-26T17:15:39.915" v="749" actId="14100"/>
      <pc:docMkLst>
        <pc:docMk/>
      </pc:docMkLst>
      <pc:sldChg chg="modSp">
        <pc:chgData name="Jill Stanley" userId="8e0e8236-892f-4a03-81d6-aa217787c5a2" providerId="ADAL" clId="{5FD0F0E9-0F6D-4788-A915-D326F76B6506}" dt="2022-01-26T17:10:33.688" v="536"/>
        <pc:sldMkLst>
          <pc:docMk/>
          <pc:sldMk cId="3433711510" sldId="256"/>
        </pc:sldMkLst>
        <pc:spChg chg="mod">
          <ac:chgData name="Jill Stanley" userId="8e0e8236-892f-4a03-81d6-aa217787c5a2" providerId="ADAL" clId="{5FD0F0E9-0F6D-4788-A915-D326F76B6506}" dt="2022-01-26T17:10:33.688" v="536"/>
          <ac:spMkLst>
            <pc:docMk/>
            <pc:sldMk cId="3433711510" sldId="256"/>
            <ac:spMk id="3" creationId="{86D5727D-0293-C748-9A35-AD73255732BE}"/>
          </ac:spMkLst>
        </pc:spChg>
      </pc:sldChg>
      <pc:sldChg chg="addSp delSp modSp del mod delDesignElem">
        <pc:chgData name="Jill Stanley" userId="8e0e8236-892f-4a03-81d6-aa217787c5a2" providerId="ADAL" clId="{5FD0F0E9-0F6D-4788-A915-D326F76B6506}" dt="2022-01-26T17:08:54.436" v="513" actId="2696"/>
        <pc:sldMkLst>
          <pc:docMk/>
          <pc:sldMk cId="3157627158" sldId="257"/>
        </pc:sldMkLst>
        <pc:spChg chg="mod">
          <ac:chgData name="Jill Stanley" userId="8e0e8236-892f-4a03-81d6-aa217787c5a2" providerId="ADAL" clId="{5FD0F0E9-0F6D-4788-A915-D326F76B6506}" dt="2022-01-26T17:01:05.818" v="20" actId="21"/>
          <ac:spMkLst>
            <pc:docMk/>
            <pc:sldMk cId="3157627158" sldId="257"/>
            <ac:spMk id="2" creationId="{AC5BC741-C5AC-D442-BD5E-3CB09AC01B23}"/>
          </ac:spMkLst>
        </pc:spChg>
        <pc:spChg chg="mod">
          <ac:chgData name="Jill Stanley" userId="8e0e8236-892f-4a03-81d6-aa217787c5a2" providerId="ADAL" clId="{5FD0F0E9-0F6D-4788-A915-D326F76B6506}" dt="2022-01-26T17:02:30.019" v="124" actId="1076"/>
          <ac:spMkLst>
            <pc:docMk/>
            <pc:sldMk cId="3157627158" sldId="257"/>
            <ac:spMk id="4" creationId="{94878613-4CAF-BA42-A4AA-C90F0BC02777}"/>
          </ac:spMkLst>
        </pc:spChg>
        <pc:spChg chg="add del">
          <ac:chgData name="Jill Stanley" userId="8e0e8236-892f-4a03-81d6-aa217787c5a2" providerId="ADAL" clId="{5FD0F0E9-0F6D-4788-A915-D326F76B6506}" dt="2022-01-26T17:00:28.229" v="12"/>
          <ac:spMkLst>
            <pc:docMk/>
            <pc:sldMk cId="3157627158" sldId="257"/>
            <ac:spMk id="9" creationId="{0E30439A-8A5B-46EC-8283-9B6B031D40D0}"/>
          </ac:spMkLst>
        </pc:spChg>
        <pc:spChg chg="add del">
          <ac:chgData name="Jill Stanley" userId="8e0e8236-892f-4a03-81d6-aa217787c5a2" providerId="ADAL" clId="{5FD0F0E9-0F6D-4788-A915-D326F76B6506}" dt="2022-01-26T17:00:28.229" v="12"/>
          <ac:spMkLst>
            <pc:docMk/>
            <pc:sldMk cId="3157627158" sldId="257"/>
            <ac:spMk id="11" creationId="{5CEAD642-85CF-4750-8432-7C80C901F001}"/>
          </ac:spMkLst>
        </pc:spChg>
        <pc:spChg chg="add del">
          <ac:chgData name="Jill Stanley" userId="8e0e8236-892f-4a03-81d6-aa217787c5a2" providerId="ADAL" clId="{5FD0F0E9-0F6D-4788-A915-D326F76B6506}" dt="2022-01-26T17:00:28.229" v="12"/>
          <ac:spMkLst>
            <pc:docMk/>
            <pc:sldMk cId="3157627158" sldId="257"/>
            <ac:spMk id="13" creationId="{FA33EEAE-15D5-4119-8C1E-89D943F911EF}"/>
          </ac:spMkLst>
        </pc:spChg>
        <pc:spChg chg="add del">
          <ac:chgData name="Jill Stanley" userId="8e0e8236-892f-4a03-81d6-aa217787c5a2" providerId="ADAL" clId="{5FD0F0E9-0F6D-4788-A915-D326F76B6506}" dt="2022-01-26T17:00:28.229" v="12"/>
          <ac:spMkLst>
            <pc:docMk/>
            <pc:sldMk cId="3157627158" sldId="257"/>
            <ac:spMk id="15" creationId="{730D8B3B-9B80-4025-B934-26DC7D7CD231}"/>
          </ac:spMkLst>
        </pc:spChg>
        <pc:spChg chg="add del">
          <ac:chgData name="Jill Stanley" userId="8e0e8236-892f-4a03-81d6-aa217787c5a2" providerId="ADAL" clId="{5FD0F0E9-0F6D-4788-A915-D326F76B6506}" dt="2022-01-26T17:00:28.229" v="12"/>
          <ac:spMkLst>
            <pc:docMk/>
            <pc:sldMk cId="3157627158" sldId="257"/>
            <ac:spMk id="17" creationId="{B5A1B09C-1565-46F8-B70F-621C5EB48A09}"/>
          </ac:spMkLst>
        </pc:spChg>
        <pc:spChg chg="add del">
          <ac:chgData name="Jill Stanley" userId="8e0e8236-892f-4a03-81d6-aa217787c5a2" providerId="ADAL" clId="{5FD0F0E9-0F6D-4788-A915-D326F76B6506}" dt="2022-01-26T17:00:28.229" v="12"/>
          <ac:spMkLst>
            <pc:docMk/>
            <pc:sldMk cId="3157627158" sldId="257"/>
            <ac:spMk id="19" creationId="{8C516CC8-80AC-446C-A56E-9F54B7210402}"/>
          </ac:spMkLst>
        </pc:spChg>
        <pc:spChg chg="add del">
          <ac:chgData name="Jill Stanley" userId="8e0e8236-892f-4a03-81d6-aa217787c5a2" providerId="ADAL" clId="{5FD0F0E9-0F6D-4788-A915-D326F76B6506}" dt="2022-01-26T17:00:28.229" v="12"/>
          <ac:spMkLst>
            <pc:docMk/>
            <pc:sldMk cId="3157627158" sldId="257"/>
            <ac:spMk id="21" creationId="{53947E58-F088-49F1-A3D1-DEA690192E84}"/>
          </ac:spMkLst>
        </pc:spChg>
      </pc:sldChg>
      <pc:sldChg chg="addSp delSp modSp mod delDesignElem">
        <pc:chgData name="Jill Stanley" userId="8e0e8236-892f-4a03-81d6-aa217787c5a2" providerId="ADAL" clId="{5FD0F0E9-0F6D-4788-A915-D326F76B6506}" dt="2022-01-26T17:12:03.236" v="729" actId="5793"/>
        <pc:sldMkLst>
          <pc:docMk/>
          <pc:sldMk cId="1428206262" sldId="258"/>
        </pc:sldMkLst>
        <pc:spChg chg="del mod">
          <ac:chgData name="Jill Stanley" userId="8e0e8236-892f-4a03-81d6-aa217787c5a2" providerId="ADAL" clId="{5FD0F0E9-0F6D-4788-A915-D326F76B6506}" dt="2022-01-26T17:10:18.003" v="525" actId="21"/>
          <ac:spMkLst>
            <pc:docMk/>
            <pc:sldMk cId="1428206262" sldId="258"/>
            <ac:spMk id="2" creationId="{EBD68E38-70D8-8E48-A774-8EFB89962BBA}"/>
          </ac:spMkLst>
        </pc:spChg>
        <pc:spChg chg="mod">
          <ac:chgData name="Jill Stanley" userId="8e0e8236-892f-4a03-81d6-aa217787c5a2" providerId="ADAL" clId="{5FD0F0E9-0F6D-4788-A915-D326F76B6506}" dt="2022-01-26T17:12:03.236" v="729" actId="5793"/>
          <ac:spMkLst>
            <pc:docMk/>
            <pc:sldMk cId="1428206262" sldId="258"/>
            <ac:spMk id="3" creationId="{DC93441A-6924-3242-B034-5926DE4ED83C}"/>
          </ac:spMkLst>
        </pc:spChg>
        <pc:spChg chg="add mod">
          <ac:chgData name="Jill Stanley" userId="8e0e8236-892f-4a03-81d6-aa217787c5a2" providerId="ADAL" clId="{5FD0F0E9-0F6D-4788-A915-D326F76B6506}" dt="2022-01-26T17:10:52.851" v="537"/>
          <ac:spMkLst>
            <pc:docMk/>
            <pc:sldMk cId="1428206262" sldId="258"/>
            <ac:spMk id="5" creationId="{EA2D7B53-CE0E-404A-8865-8F4DF0E74A85}"/>
          </ac:spMkLst>
        </pc:spChg>
        <pc:spChg chg="add del">
          <ac:chgData name="Jill Stanley" userId="8e0e8236-892f-4a03-81d6-aa217787c5a2" providerId="ADAL" clId="{5FD0F0E9-0F6D-4788-A915-D326F76B6506}" dt="2022-01-26T17:10:33.688" v="536"/>
          <ac:spMkLst>
            <pc:docMk/>
            <pc:sldMk cId="1428206262" sldId="258"/>
            <ac:spMk id="8" creationId="{1B15ED52-F352-441B-82BF-E0EA34836D08}"/>
          </ac:spMkLst>
        </pc:spChg>
        <pc:spChg chg="add del">
          <ac:chgData name="Jill Stanley" userId="8e0e8236-892f-4a03-81d6-aa217787c5a2" providerId="ADAL" clId="{5FD0F0E9-0F6D-4788-A915-D326F76B6506}" dt="2022-01-26T17:10:33.688" v="536"/>
          <ac:spMkLst>
            <pc:docMk/>
            <pc:sldMk cId="1428206262" sldId="258"/>
            <ac:spMk id="12" creationId="{BC4C4868-CB8F-4AF9-9CDB-8108F2C19B67}"/>
          </ac:spMkLst>
        </pc:spChg>
        <pc:spChg chg="add del">
          <ac:chgData name="Jill Stanley" userId="8e0e8236-892f-4a03-81d6-aa217787c5a2" providerId="ADAL" clId="{5FD0F0E9-0F6D-4788-A915-D326F76B6506}" dt="2022-01-26T17:10:33.688" v="536"/>
          <ac:spMkLst>
            <pc:docMk/>
            <pc:sldMk cId="1428206262" sldId="258"/>
            <ac:spMk id="13" creationId="{3B2E3793-BFE6-45A2-9B7B-E18844431C99}"/>
          </ac:spMkLst>
        </pc:spChg>
        <pc:spChg chg="add del">
          <ac:chgData name="Jill Stanley" userId="8e0e8236-892f-4a03-81d6-aa217787c5a2" providerId="ADAL" clId="{5FD0F0E9-0F6D-4788-A915-D326F76B6506}" dt="2022-01-26T17:10:33.688" v="536"/>
          <ac:spMkLst>
            <pc:docMk/>
            <pc:sldMk cId="1428206262" sldId="258"/>
            <ac:spMk id="14" creationId="{375E0459-6403-40CD-989D-56A4407CA12E}"/>
          </ac:spMkLst>
        </pc:spChg>
        <pc:spChg chg="add del">
          <ac:chgData name="Jill Stanley" userId="8e0e8236-892f-4a03-81d6-aa217787c5a2" providerId="ADAL" clId="{5FD0F0E9-0F6D-4788-A915-D326F76B6506}" dt="2022-01-26T17:10:33.688" v="536"/>
          <ac:spMkLst>
            <pc:docMk/>
            <pc:sldMk cId="1428206262" sldId="258"/>
            <ac:spMk id="16" creationId="{53E5B1A8-3AC9-4BD1-9BBC-78CA94F2D1BA}"/>
          </ac:spMkLst>
        </pc:spChg>
        <pc:spChg chg="add del">
          <ac:chgData name="Jill Stanley" userId="8e0e8236-892f-4a03-81d6-aa217787c5a2" providerId="ADAL" clId="{5FD0F0E9-0F6D-4788-A915-D326F76B6506}" dt="2022-01-26T17:10:33.688" v="536"/>
          <ac:spMkLst>
            <pc:docMk/>
            <pc:sldMk cId="1428206262" sldId="258"/>
            <ac:spMk id="18" creationId="{B3FA1AAC-C1ED-4F77-BFA4-BE80FC0AC795}"/>
          </ac:spMkLst>
        </pc:spChg>
      </pc:sldChg>
      <pc:sldChg chg="addSp delSp delDesignElem">
        <pc:chgData name="Jill Stanley" userId="8e0e8236-892f-4a03-81d6-aa217787c5a2" providerId="ADAL" clId="{5FD0F0E9-0F6D-4788-A915-D326F76B6506}" dt="2022-01-26T17:10:33.688" v="536"/>
        <pc:sldMkLst>
          <pc:docMk/>
          <pc:sldMk cId="3809480201" sldId="259"/>
        </pc:sldMkLst>
        <pc:cxnChg chg="add del">
          <ac:chgData name="Jill Stanley" userId="8e0e8236-892f-4a03-81d6-aa217787c5a2" providerId="ADAL" clId="{5FD0F0E9-0F6D-4788-A915-D326F76B6506}" dt="2022-01-26T17:10:33.688" v="536"/>
          <ac:cxnSpMkLst>
            <pc:docMk/>
            <pc:sldMk cId="3809480201" sldId="259"/>
            <ac:cxnSpMk id="11" creationId="{A7F400EE-A8A5-48AF-B4D6-291B52C6F0B0}"/>
          </ac:cxnSpMkLst>
        </pc:cxnChg>
      </pc:sldChg>
      <pc:sldChg chg="addSp delSp delDesignElem">
        <pc:chgData name="Jill Stanley" userId="8e0e8236-892f-4a03-81d6-aa217787c5a2" providerId="ADAL" clId="{5FD0F0E9-0F6D-4788-A915-D326F76B6506}" dt="2022-01-26T17:10:33.688" v="536"/>
        <pc:sldMkLst>
          <pc:docMk/>
          <pc:sldMk cId="3692088446" sldId="260"/>
        </pc:sldMkLst>
        <pc:spChg chg="add del">
          <ac:chgData name="Jill Stanley" userId="8e0e8236-892f-4a03-81d6-aa217787c5a2" providerId="ADAL" clId="{5FD0F0E9-0F6D-4788-A915-D326F76B6506}" dt="2022-01-26T17:10:33.688" v="536"/>
          <ac:spMkLst>
            <pc:docMk/>
            <pc:sldMk cId="3692088446" sldId="260"/>
            <ac:spMk id="13" creationId="{7004738A-9D34-43E8-97D2-CA0EED4F8BE0}"/>
          </ac:spMkLst>
        </pc:spChg>
        <pc:spChg chg="add del">
          <ac:chgData name="Jill Stanley" userId="8e0e8236-892f-4a03-81d6-aa217787c5a2" providerId="ADAL" clId="{5FD0F0E9-0F6D-4788-A915-D326F76B6506}" dt="2022-01-26T17:10:33.688" v="536"/>
          <ac:spMkLst>
            <pc:docMk/>
            <pc:sldMk cId="3692088446" sldId="260"/>
            <ac:spMk id="14" creationId="{12609869-9E80-471B-A487-A53288E0E791}"/>
          </ac:spMkLst>
        </pc:spChg>
        <pc:spChg chg="add del">
          <ac:chgData name="Jill Stanley" userId="8e0e8236-892f-4a03-81d6-aa217787c5a2" providerId="ADAL" clId="{5FD0F0E9-0F6D-4788-A915-D326F76B6506}" dt="2022-01-26T17:10:33.688" v="536"/>
          <ac:spMkLst>
            <pc:docMk/>
            <pc:sldMk cId="3692088446" sldId="260"/>
            <ac:spMk id="15" creationId="{B8B8D07F-F13E-443E-BA68-2D26672D76B9}"/>
          </ac:spMkLst>
        </pc:spChg>
        <pc:spChg chg="add del">
          <ac:chgData name="Jill Stanley" userId="8e0e8236-892f-4a03-81d6-aa217787c5a2" providerId="ADAL" clId="{5FD0F0E9-0F6D-4788-A915-D326F76B6506}" dt="2022-01-26T17:10:33.688" v="536"/>
          <ac:spMkLst>
            <pc:docMk/>
            <pc:sldMk cId="3692088446" sldId="260"/>
            <ac:spMk id="17" creationId="{2813A4FA-24A5-41ED-A534-3807D1B2F344}"/>
          </ac:spMkLst>
        </pc:spChg>
        <pc:spChg chg="add del">
          <ac:chgData name="Jill Stanley" userId="8e0e8236-892f-4a03-81d6-aa217787c5a2" providerId="ADAL" clId="{5FD0F0E9-0F6D-4788-A915-D326F76B6506}" dt="2022-01-26T17:10:33.688" v="536"/>
          <ac:spMkLst>
            <pc:docMk/>
            <pc:sldMk cId="3692088446" sldId="260"/>
            <ac:spMk id="19" creationId="{C3944F27-CA70-4E84-A51A-E6BF89558979}"/>
          </ac:spMkLst>
        </pc:spChg>
      </pc:sldChg>
      <pc:sldChg chg="addSp delSp modSp mod delDesignElem">
        <pc:chgData name="Jill Stanley" userId="8e0e8236-892f-4a03-81d6-aa217787c5a2" providerId="ADAL" clId="{5FD0F0E9-0F6D-4788-A915-D326F76B6506}" dt="2022-01-26T17:12:28.819" v="732" actId="14100"/>
        <pc:sldMkLst>
          <pc:docMk/>
          <pc:sldMk cId="1668894520" sldId="261"/>
        </pc:sldMkLst>
        <pc:spChg chg="add del">
          <ac:chgData name="Jill Stanley" userId="8e0e8236-892f-4a03-81d6-aa217787c5a2" providerId="ADAL" clId="{5FD0F0E9-0F6D-4788-A915-D326F76B6506}" dt="2022-01-26T17:10:33.688" v="536"/>
          <ac:spMkLst>
            <pc:docMk/>
            <pc:sldMk cId="1668894520" sldId="261"/>
            <ac:spMk id="12" creationId="{04812C46-200A-4DEB-A05E-3ED6C68C2387}"/>
          </ac:spMkLst>
        </pc:spChg>
        <pc:spChg chg="add del">
          <ac:chgData name="Jill Stanley" userId="8e0e8236-892f-4a03-81d6-aa217787c5a2" providerId="ADAL" clId="{5FD0F0E9-0F6D-4788-A915-D326F76B6506}" dt="2022-01-26T17:10:33.688" v="536"/>
          <ac:spMkLst>
            <pc:docMk/>
            <pc:sldMk cId="1668894520" sldId="261"/>
            <ac:spMk id="14" creationId="{D1EA859B-E555-4109-94F3-6700E046E008}"/>
          </ac:spMkLst>
        </pc:spChg>
        <pc:picChg chg="mod">
          <ac:chgData name="Jill Stanley" userId="8e0e8236-892f-4a03-81d6-aa217787c5a2" providerId="ADAL" clId="{5FD0F0E9-0F6D-4788-A915-D326F76B6506}" dt="2022-01-26T17:12:28.819" v="732" actId="14100"/>
          <ac:picMkLst>
            <pc:docMk/>
            <pc:sldMk cId="1668894520" sldId="261"/>
            <ac:picMk id="7" creationId="{866AA993-D908-4C44-AC15-FCC5FAD491EF}"/>
          </ac:picMkLst>
        </pc:picChg>
      </pc:sldChg>
      <pc:sldChg chg="addSp delSp delDesignElem">
        <pc:chgData name="Jill Stanley" userId="8e0e8236-892f-4a03-81d6-aa217787c5a2" providerId="ADAL" clId="{5FD0F0E9-0F6D-4788-A915-D326F76B6506}" dt="2022-01-26T17:10:33.688" v="536"/>
        <pc:sldMkLst>
          <pc:docMk/>
          <pc:sldMk cId="1119529629" sldId="262"/>
        </pc:sldMkLst>
        <pc:spChg chg="add del">
          <ac:chgData name="Jill Stanley" userId="8e0e8236-892f-4a03-81d6-aa217787c5a2" providerId="ADAL" clId="{5FD0F0E9-0F6D-4788-A915-D326F76B6506}" dt="2022-01-26T17:10:33.688" v="536"/>
          <ac:spMkLst>
            <pc:docMk/>
            <pc:sldMk cId="1119529629" sldId="262"/>
            <ac:spMk id="12" creationId="{23E547B5-89CF-4EC0-96DE-25771AED0799}"/>
          </ac:spMkLst>
        </pc:spChg>
        <pc:spChg chg="add del">
          <ac:chgData name="Jill Stanley" userId="8e0e8236-892f-4a03-81d6-aa217787c5a2" providerId="ADAL" clId="{5FD0F0E9-0F6D-4788-A915-D326F76B6506}" dt="2022-01-26T17:10:33.688" v="536"/>
          <ac:spMkLst>
            <pc:docMk/>
            <pc:sldMk cId="1119529629" sldId="262"/>
            <ac:spMk id="14" creationId="{3F0B8CEB-8279-4E5E-A0CE-1FC9F71736F2}"/>
          </ac:spMkLst>
        </pc:spChg>
      </pc:sldChg>
      <pc:sldChg chg="addSp delSp delDesignElem">
        <pc:chgData name="Jill Stanley" userId="8e0e8236-892f-4a03-81d6-aa217787c5a2" providerId="ADAL" clId="{5FD0F0E9-0F6D-4788-A915-D326F76B6506}" dt="2022-01-26T17:10:33.688" v="536"/>
        <pc:sldMkLst>
          <pc:docMk/>
          <pc:sldMk cId="237655568" sldId="263"/>
        </pc:sldMkLst>
        <pc:spChg chg="add del">
          <ac:chgData name="Jill Stanley" userId="8e0e8236-892f-4a03-81d6-aa217787c5a2" providerId="ADAL" clId="{5FD0F0E9-0F6D-4788-A915-D326F76B6506}" dt="2022-01-26T17:10:33.688" v="536"/>
          <ac:spMkLst>
            <pc:docMk/>
            <pc:sldMk cId="237655568" sldId="263"/>
            <ac:spMk id="18" creationId="{5D13CC36-B950-4F02-9BAF-9A7EB267398C}"/>
          </ac:spMkLst>
        </pc:spChg>
        <pc:spChg chg="add del">
          <ac:chgData name="Jill Stanley" userId="8e0e8236-892f-4a03-81d6-aa217787c5a2" providerId="ADAL" clId="{5FD0F0E9-0F6D-4788-A915-D326F76B6506}" dt="2022-01-26T17:10:33.688" v="536"/>
          <ac:spMkLst>
            <pc:docMk/>
            <pc:sldMk cId="237655568" sldId="263"/>
            <ac:spMk id="19" creationId="{D1BDED99-B35B-4FEE-A274-8E8DB6FEEECF}"/>
          </ac:spMkLst>
        </pc:spChg>
      </pc:sldChg>
      <pc:sldChg chg="addSp delSp modSp mod setBg delDesignElem">
        <pc:chgData name="Jill Stanley" userId="8e0e8236-892f-4a03-81d6-aa217787c5a2" providerId="ADAL" clId="{5FD0F0E9-0F6D-4788-A915-D326F76B6506}" dt="2022-01-26T17:15:16.438" v="748" actId="255"/>
        <pc:sldMkLst>
          <pc:docMk/>
          <pc:sldMk cId="988157630" sldId="264"/>
        </pc:sldMkLst>
        <pc:spChg chg="mod">
          <ac:chgData name="Jill Stanley" userId="8e0e8236-892f-4a03-81d6-aa217787c5a2" providerId="ADAL" clId="{5FD0F0E9-0F6D-4788-A915-D326F76B6506}" dt="2022-01-26T17:15:16.438" v="748" actId="255"/>
          <ac:spMkLst>
            <pc:docMk/>
            <pc:sldMk cId="988157630" sldId="264"/>
            <ac:spMk id="2" creationId="{34D0B558-572F-A046-835D-D585B6F3BE3E}"/>
          </ac:spMkLst>
        </pc:spChg>
        <pc:spChg chg="mod">
          <ac:chgData name="Jill Stanley" userId="8e0e8236-892f-4a03-81d6-aa217787c5a2" providerId="ADAL" clId="{5FD0F0E9-0F6D-4788-A915-D326F76B6506}" dt="2022-01-26T17:15:07.978" v="747" actId="255"/>
          <ac:spMkLst>
            <pc:docMk/>
            <pc:sldMk cId="988157630" sldId="264"/>
            <ac:spMk id="3" creationId="{EA7502E4-27BA-E440-A748-E50FD412452F}"/>
          </ac:spMkLst>
        </pc:spChg>
        <pc:spChg chg="add del">
          <ac:chgData name="Jill Stanley" userId="8e0e8236-892f-4a03-81d6-aa217787c5a2" providerId="ADAL" clId="{5FD0F0E9-0F6D-4788-A915-D326F76B6506}" dt="2022-01-26T17:10:33.688" v="536"/>
          <ac:spMkLst>
            <pc:docMk/>
            <pc:sldMk cId="988157630" sldId="264"/>
            <ac:spMk id="10" creationId="{3CD9DF72-87A3-404E-A828-84CBF11A8303}"/>
          </ac:spMkLst>
        </pc:spChg>
        <pc:cxnChg chg="add del">
          <ac:chgData name="Jill Stanley" userId="8e0e8236-892f-4a03-81d6-aa217787c5a2" providerId="ADAL" clId="{5FD0F0E9-0F6D-4788-A915-D326F76B6506}" dt="2022-01-26T17:10:33.688" v="536"/>
          <ac:cxnSpMkLst>
            <pc:docMk/>
            <pc:sldMk cId="988157630" sldId="264"/>
            <ac:cxnSpMk id="12" creationId="{20E3A342-4D61-4E3F-AF90-1AB42AEB96CC}"/>
          </ac:cxnSpMkLst>
        </pc:cxnChg>
      </pc:sldChg>
      <pc:sldChg chg="addSp delSp modSp mod delDesignElem">
        <pc:chgData name="Jill Stanley" userId="8e0e8236-892f-4a03-81d6-aa217787c5a2" providerId="ADAL" clId="{5FD0F0E9-0F6D-4788-A915-D326F76B6506}" dt="2022-01-26T17:15:39.915" v="749" actId="14100"/>
        <pc:sldMkLst>
          <pc:docMk/>
          <pc:sldMk cId="3569506021" sldId="265"/>
        </pc:sldMkLst>
        <pc:spChg chg="mod">
          <ac:chgData name="Jill Stanley" userId="8e0e8236-892f-4a03-81d6-aa217787c5a2" providerId="ADAL" clId="{5FD0F0E9-0F6D-4788-A915-D326F76B6506}" dt="2022-01-26T17:15:39.915" v="749" actId="14100"/>
          <ac:spMkLst>
            <pc:docMk/>
            <pc:sldMk cId="3569506021" sldId="265"/>
            <ac:spMk id="3" creationId="{8783005F-F65C-EF49-B596-D8C35BCC6300}"/>
          </ac:spMkLst>
        </pc:spChg>
        <pc:spChg chg="add del">
          <ac:chgData name="Jill Stanley" userId="8e0e8236-892f-4a03-81d6-aa217787c5a2" providerId="ADAL" clId="{5FD0F0E9-0F6D-4788-A915-D326F76B6506}" dt="2022-01-26T17:10:33.688" v="536"/>
          <ac:spMkLst>
            <pc:docMk/>
            <pc:sldMk cId="3569506021" sldId="265"/>
            <ac:spMk id="8" creationId="{09588DA8-065E-4F6F-8EFD-43104AB2E0CF}"/>
          </ac:spMkLst>
        </pc:spChg>
        <pc:spChg chg="add del">
          <ac:chgData name="Jill Stanley" userId="8e0e8236-892f-4a03-81d6-aa217787c5a2" providerId="ADAL" clId="{5FD0F0E9-0F6D-4788-A915-D326F76B6506}" dt="2022-01-26T17:10:33.688" v="536"/>
          <ac:spMkLst>
            <pc:docMk/>
            <pc:sldMk cId="3569506021" sldId="265"/>
            <ac:spMk id="10" creationId="{C4285719-470E-454C-AF62-8323075F1F5B}"/>
          </ac:spMkLst>
        </pc:spChg>
        <pc:spChg chg="add del">
          <ac:chgData name="Jill Stanley" userId="8e0e8236-892f-4a03-81d6-aa217787c5a2" providerId="ADAL" clId="{5FD0F0E9-0F6D-4788-A915-D326F76B6506}" dt="2022-01-26T17:10:33.688" v="536"/>
          <ac:spMkLst>
            <pc:docMk/>
            <pc:sldMk cId="3569506021" sldId="265"/>
            <ac:spMk id="12" creationId="{CD9FE4EF-C4D8-49A0-B2FF-81D8DB7D8A24}"/>
          </ac:spMkLst>
        </pc:spChg>
        <pc:spChg chg="add del">
          <ac:chgData name="Jill Stanley" userId="8e0e8236-892f-4a03-81d6-aa217787c5a2" providerId="ADAL" clId="{5FD0F0E9-0F6D-4788-A915-D326F76B6506}" dt="2022-01-26T17:10:33.688" v="536"/>
          <ac:spMkLst>
            <pc:docMk/>
            <pc:sldMk cId="3569506021" sldId="265"/>
            <ac:spMk id="14" creationId="{4300840D-0A0B-4512-BACA-B439D5B9C57C}"/>
          </ac:spMkLst>
        </pc:spChg>
        <pc:spChg chg="add del">
          <ac:chgData name="Jill Stanley" userId="8e0e8236-892f-4a03-81d6-aa217787c5a2" providerId="ADAL" clId="{5FD0F0E9-0F6D-4788-A915-D326F76B6506}" dt="2022-01-26T17:10:33.688" v="536"/>
          <ac:spMkLst>
            <pc:docMk/>
            <pc:sldMk cId="3569506021" sldId="265"/>
            <ac:spMk id="16" creationId="{D2B78728-A580-49A7-84F9-6EF6F583ADE0}"/>
          </ac:spMkLst>
        </pc:spChg>
        <pc:spChg chg="add del">
          <ac:chgData name="Jill Stanley" userId="8e0e8236-892f-4a03-81d6-aa217787c5a2" providerId="ADAL" clId="{5FD0F0E9-0F6D-4788-A915-D326F76B6506}" dt="2022-01-26T17:10:33.688" v="536"/>
          <ac:spMkLst>
            <pc:docMk/>
            <pc:sldMk cId="3569506021" sldId="265"/>
            <ac:spMk id="18" creationId="{38FAA1A1-D861-433F-88FA-1E9D6FD31D11}"/>
          </ac:spMkLst>
        </pc:spChg>
        <pc:spChg chg="add del">
          <ac:chgData name="Jill Stanley" userId="8e0e8236-892f-4a03-81d6-aa217787c5a2" providerId="ADAL" clId="{5FD0F0E9-0F6D-4788-A915-D326F76B6506}" dt="2022-01-26T17:10:33.688" v="536"/>
          <ac:spMkLst>
            <pc:docMk/>
            <pc:sldMk cId="3569506021" sldId="265"/>
            <ac:spMk id="20" creationId="{8D71EDA1-87BF-4D5D-AB79-F346FD19278A}"/>
          </ac:spMkLst>
        </pc:spChg>
      </pc:sldChg>
      <pc:sldChg chg="new del">
        <pc:chgData name="Jill Stanley" userId="8e0e8236-892f-4a03-81d6-aa217787c5a2" providerId="ADAL" clId="{5FD0F0E9-0F6D-4788-A915-D326F76B6506}" dt="2022-01-26T17:08:58.387" v="514" actId="2696"/>
        <pc:sldMkLst>
          <pc:docMk/>
          <pc:sldMk cId="2575453682" sldId="266"/>
        </pc:sldMkLst>
      </pc:sldChg>
      <pc:sldChg chg="modSp new del mod">
        <pc:chgData name="Jill Stanley" userId="8e0e8236-892f-4a03-81d6-aa217787c5a2" providerId="ADAL" clId="{5FD0F0E9-0F6D-4788-A915-D326F76B6506}" dt="2022-01-26T17:05:00.680" v="333" actId="2696"/>
        <pc:sldMkLst>
          <pc:docMk/>
          <pc:sldMk cId="2890038197" sldId="266"/>
        </pc:sldMkLst>
        <pc:spChg chg="mod">
          <ac:chgData name="Jill Stanley" userId="8e0e8236-892f-4a03-81d6-aa217787c5a2" providerId="ADAL" clId="{5FD0F0E9-0F6D-4788-A915-D326F76B6506}" dt="2022-01-26T17:03:13.608" v="214" actId="20577"/>
          <ac:spMkLst>
            <pc:docMk/>
            <pc:sldMk cId="2890038197" sldId="266"/>
            <ac:spMk id="2" creationId="{7A6D531D-16B9-4F73-8F54-2806D48A3502}"/>
          </ac:spMkLst>
        </pc:spChg>
        <pc:spChg chg="mod">
          <ac:chgData name="Jill Stanley" userId="8e0e8236-892f-4a03-81d6-aa217787c5a2" providerId="ADAL" clId="{5FD0F0E9-0F6D-4788-A915-D326F76B6506}" dt="2022-01-26T17:04:50.149" v="332" actId="20577"/>
          <ac:spMkLst>
            <pc:docMk/>
            <pc:sldMk cId="2890038197" sldId="266"/>
            <ac:spMk id="3" creationId="{C603084A-0DB7-4C5B-835F-E5805EAC4933}"/>
          </ac:spMkLst>
        </pc:spChg>
      </pc:sldChg>
      <pc:sldChg chg="modSp add mod ord">
        <pc:chgData name="Jill Stanley" userId="8e0e8236-892f-4a03-81d6-aa217787c5a2" providerId="ADAL" clId="{5FD0F0E9-0F6D-4788-A915-D326F76B6506}" dt="2022-01-26T17:09:37.638" v="521" actId="113"/>
        <pc:sldMkLst>
          <pc:docMk/>
          <pc:sldMk cId="2537922496" sldId="267"/>
        </pc:sldMkLst>
        <pc:spChg chg="mod">
          <ac:chgData name="Jill Stanley" userId="8e0e8236-892f-4a03-81d6-aa217787c5a2" providerId="ADAL" clId="{5FD0F0E9-0F6D-4788-A915-D326F76B6506}" dt="2022-01-26T17:09:37.638" v="521" actId="113"/>
          <ac:spMkLst>
            <pc:docMk/>
            <pc:sldMk cId="2537922496" sldId="267"/>
            <ac:spMk id="3" creationId="{C603084A-0DB7-4C5B-835F-E5805EAC493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2E816-7960-EA45-B5E7-8228A55F70C2}" type="datetimeFigureOut">
              <a:rPr lang="en-US" smtClean="0"/>
              <a:t>1/26/2022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951345-C8B4-5447-AE7B-877D02EF5D0F}" type="slidenum">
              <a:rPr lang="en-US" smtClean="0"/>
              <a:t>‹#›</a:t>
            </a:fld>
            <a:endParaRPr lang="en-US" dirty="0"/>
          </a:p>
        </p:txBody>
      </p:sp>
    </p:spTree>
    <p:extLst>
      <p:ext uri="{BB962C8B-B14F-4D97-AF65-F5344CB8AC3E}">
        <p14:creationId xmlns:p14="http://schemas.microsoft.com/office/powerpoint/2010/main" val="1868019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nsplash.com/s/photos/metropolitan-city-of-florence%2C-ital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nsplash.com/s/photos/sheboygan%2C-wi%2C-usa"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unsplash.com/license"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splash.com/licens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nsplash.com/s/photos/padley-gorge-trail%2C-hope-valley-s32-2hy%2C-uk%2C-derbyshire%2C-united-kingdom"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unsplash.com/license"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users/tumisu-148124/?utm_source=link-attribution&amp;utm_medium=referral&amp;utm_campaign=image&amp;utm_content=6161898"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6161898"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normalize interprofessional collaboration, the Institute of Medicine (IOM, 1972) issued a report, </a:t>
            </a:r>
            <a:r>
              <a:rPr lang="en-US" sz="1200" i="1" kern="1200" dirty="0">
                <a:solidFill>
                  <a:schemeClr val="tx1"/>
                </a:solidFill>
                <a:effectLst/>
                <a:latin typeface="+mn-lt"/>
                <a:ea typeface="+mn-ea"/>
                <a:cs typeface="+mn-cs"/>
              </a:rPr>
              <a:t>Educating for the Health Team. </a:t>
            </a:r>
            <a:r>
              <a:rPr lang="en-US" sz="1200" kern="1200" dirty="0">
                <a:solidFill>
                  <a:schemeClr val="tx1"/>
                </a:solidFill>
                <a:effectLst/>
                <a:latin typeface="+mn-lt"/>
                <a:ea typeface="+mn-ea"/>
                <a:cs typeface="+mn-cs"/>
              </a:rPr>
              <a:t>This was the first report to propose that high quality care for patients living with chronic illness requires a team approach. </a:t>
            </a:r>
          </a:p>
          <a:p>
            <a:r>
              <a:rPr lang="en-US" sz="1200" kern="1200" dirty="0">
                <a:solidFill>
                  <a:schemeClr val="tx1"/>
                </a:solidFill>
                <a:effectLst/>
                <a:latin typeface="+mn-lt"/>
                <a:ea typeface="+mn-ea"/>
                <a:cs typeface="+mn-cs"/>
              </a:rPr>
              <a:t>-Single discipline solutions are no longer adequate for complex healthcare needs. </a:t>
            </a:r>
          </a:p>
          <a:p>
            <a:r>
              <a:rPr lang="en-US" sz="1200" kern="1200" dirty="0">
                <a:solidFill>
                  <a:schemeClr val="tx1"/>
                </a:solidFill>
                <a:effectLst/>
                <a:latin typeface="+mn-lt"/>
                <a:ea typeface="+mn-ea"/>
                <a:cs typeface="+mn-cs"/>
              </a:rPr>
              <a:t>-In 2010, the World Health Organization took another step toward normalizing interprofessional education and collaborative practice through </a:t>
            </a:r>
            <a:r>
              <a:rPr lang="en-US" sz="1200" i="1" kern="1200" dirty="0">
                <a:solidFill>
                  <a:schemeClr val="tx1"/>
                </a:solidFill>
                <a:effectLst/>
                <a:latin typeface="+mn-lt"/>
                <a:ea typeface="+mn-ea"/>
                <a:cs typeface="+mn-cs"/>
              </a:rPr>
              <a:t>Framework for Action on Interprofessional Education and Collaborative Practice. </a:t>
            </a:r>
          </a:p>
          <a:p>
            <a:r>
              <a:rPr lang="en-US" sz="1200" i="1" kern="1200" dirty="0">
                <a:solidFill>
                  <a:schemeClr val="tx1"/>
                </a:solidFill>
                <a:effectLst/>
                <a:latin typeface="+mn-lt"/>
                <a:ea typeface="+mn-ea"/>
                <a:cs typeface="+mn-cs"/>
              </a:rPr>
              <a:t>IMAGE: Creative Commons Unsplash  </a:t>
            </a:r>
            <a:r>
              <a:rPr lang="en-US" sz="1200" b="0" i="0" u="none" strike="noStrike" kern="1200" dirty="0">
                <a:solidFill>
                  <a:schemeClr val="tx1"/>
                </a:solidFill>
                <a:effectLst/>
                <a:latin typeface="+mn-lt"/>
                <a:ea typeface="+mn-ea"/>
                <a:cs typeface="+mn-cs"/>
                <a:hlinkClick r:id="rId3"/>
              </a:rPr>
              <a:t>Metropolitan City of Florence, Italy</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Published on April 16, 2017</a:t>
            </a: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1951345-C8B4-5447-AE7B-877D02EF5D0F}" type="slidenum">
              <a:rPr lang="en-US" smtClean="0"/>
              <a:t>4</a:t>
            </a:fld>
            <a:endParaRPr lang="en-US" dirty="0"/>
          </a:p>
        </p:txBody>
      </p:sp>
    </p:spTree>
    <p:extLst>
      <p:ext uri="{BB962C8B-B14F-4D97-AF65-F5344CB8AC3E}">
        <p14:creationId xmlns:p14="http://schemas.microsoft.com/office/powerpoint/2010/main" val="220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Competency 1: Work with individuals of other professions to maintain a climate of mutual respect and shared values. </a:t>
            </a:r>
          </a:p>
          <a:p>
            <a:pPr lvl="0"/>
            <a:r>
              <a:rPr lang="en-US" sz="1200" kern="1200" dirty="0">
                <a:solidFill>
                  <a:schemeClr val="tx1"/>
                </a:solidFill>
                <a:effectLst/>
                <a:latin typeface="+mn-lt"/>
                <a:ea typeface="+mn-ea"/>
                <a:cs typeface="+mn-cs"/>
              </a:rPr>
              <a:t>Competency 2: Use the knowledge of one’s own role and those of other professions to appropriately assess and address the health care needs of patients and to promote and advance the health of populations. </a:t>
            </a:r>
          </a:p>
          <a:p>
            <a:pPr lvl="0"/>
            <a:r>
              <a:rPr lang="en-US" sz="1200" kern="1200" dirty="0">
                <a:solidFill>
                  <a:schemeClr val="tx1"/>
                </a:solidFill>
                <a:effectLst/>
                <a:latin typeface="+mn-lt"/>
                <a:ea typeface="+mn-ea"/>
                <a:cs typeface="+mn-cs"/>
              </a:rPr>
              <a:t>Competency 3: Communicate with patients, families, communities, and professionals in health and other fields in a responsive and responsible manner that supports a team approach to the promotion and maintenance of health and the prevention and treatment of disease. </a:t>
            </a:r>
          </a:p>
          <a:p>
            <a:pPr lvl="0"/>
            <a:r>
              <a:rPr lang="en-US" sz="1200" kern="1200" dirty="0">
                <a:solidFill>
                  <a:schemeClr val="tx1"/>
                </a:solidFill>
                <a:effectLst/>
                <a:latin typeface="+mn-lt"/>
                <a:ea typeface="+mn-ea"/>
                <a:cs typeface="+mn-cs"/>
              </a:rPr>
              <a:t>Competency 4: Apply relationship-building values and the principles of team dynamics to perform effectively in different team roles to plan, deliver, and evaluate patient/population-centered care and population health programs and policies that are safe, timely, efficient, effective, and equitable. (IEC, 2016, p. 10)</a:t>
            </a:r>
          </a:p>
          <a:p>
            <a:pPr lvl="0"/>
            <a:r>
              <a:rPr lang="en-US" sz="1200" kern="1200" dirty="0">
                <a:solidFill>
                  <a:schemeClr val="tx1"/>
                </a:solidFill>
                <a:effectLst/>
                <a:latin typeface="+mn-lt"/>
                <a:ea typeface="+mn-ea"/>
                <a:cs typeface="+mn-cs"/>
              </a:rPr>
              <a:t>-Competency 5 suggests by Eisler and Potter (2014)</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a:t>
            </a:r>
            <a:r>
              <a:rPr lang="en-US" sz="1200" b="0" i="0" u="sng" kern="1200" dirty="0">
                <a:solidFill>
                  <a:schemeClr val="tx1"/>
                </a:solidFill>
                <a:effectLst/>
                <a:latin typeface="+mn-lt"/>
                <a:ea typeface="+mn-ea"/>
                <a:cs typeface="+mn-cs"/>
                <a:hlinkClick r:id="rId3"/>
              </a:rPr>
              <a:t>Sheboygan, WI, USA</a:t>
            </a:r>
            <a:r>
              <a:rPr lang="en-US" sz="1200" b="0" i="0" kern="1200" dirty="0">
                <a:solidFill>
                  <a:schemeClr val="tx1"/>
                </a:solidFill>
                <a:effectLst/>
                <a:latin typeface="+mn-lt"/>
                <a:ea typeface="+mn-ea"/>
                <a:cs typeface="+mn-cs"/>
              </a:rPr>
              <a:t>Published on July 9, 2019</a:t>
            </a:r>
            <a:r>
              <a:rPr lang="en-US" sz="1200" b="0" i="0" u="none" strike="noStrike" kern="1200" dirty="0">
                <a:solidFill>
                  <a:schemeClr val="tx1"/>
                </a:solidFill>
                <a:effectLst/>
                <a:latin typeface="+mn-lt"/>
                <a:ea typeface="+mn-ea"/>
                <a:cs typeface="+mn-cs"/>
                <a:hlinkClick r:id="rId4"/>
              </a:rPr>
              <a:t>Free to use under the Unsplash License</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1951345-C8B4-5447-AE7B-877D02EF5D0F}" type="slidenum">
              <a:rPr lang="en-US" smtClean="0"/>
              <a:t>5</a:t>
            </a:fld>
            <a:endParaRPr lang="en-US" dirty="0"/>
          </a:p>
        </p:txBody>
      </p:sp>
    </p:spTree>
    <p:extLst>
      <p:ext uri="{BB962C8B-B14F-4D97-AF65-F5344CB8AC3E}">
        <p14:creationId xmlns:p14="http://schemas.microsoft.com/office/powerpoint/2010/main" val="1061814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kern="1200" dirty="0">
                <a:solidFill>
                  <a:schemeClr val="tx1"/>
                </a:solidFill>
                <a:effectLst/>
                <a:latin typeface="+mn-lt"/>
                <a:ea typeface="+mn-ea"/>
                <a:cs typeface="+mn-cs"/>
              </a:rPr>
              <a:t>The skills learned from interprofessional education and practice experiences during clinical education help foster competencies in the learner for teamwork, leadership, consensus building and addressing patient care goals.</a:t>
            </a:r>
            <a:r>
              <a:rPr lang="en-US" sz="1200" b="1"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IMAGE: </a:t>
            </a:r>
            <a:r>
              <a:rPr lang="en-US" sz="1200" b="0" i="0" kern="1200" dirty="0">
                <a:solidFill>
                  <a:schemeClr val="tx1"/>
                </a:solidFill>
                <a:effectLst/>
                <a:latin typeface="+mn-lt"/>
                <a:ea typeface="+mn-ea"/>
                <a:cs typeface="+mn-cs"/>
              </a:rPr>
              <a:t>Published on November 7, 2019 </a:t>
            </a:r>
            <a:r>
              <a:rPr lang="en-US" sz="1200" b="0" i="0" u="none" strike="noStrike" kern="1200" dirty="0">
                <a:solidFill>
                  <a:schemeClr val="tx1"/>
                </a:solidFill>
                <a:effectLst/>
                <a:latin typeface="+mn-lt"/>
                <a:ea typeface="+mn-ea"/>
                <a:cs typeface="+mn-cs"/>
                <a:hlinkClick r:id="rId3"/>
              </a:rPr>
              <a:t>Free to use under the Unsplash License</a:t>
            </a: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1951345-C8B4-5447-AE7B-877D02EF5D0F}" type="slidenum">
              <a:rPr lang="en-US" smtClean="0"/>
              <a:t>6</a:t>
            </a:fld>
            <a:endParaRPr lang="en-US" dirty="0"/>
          </a:p>
        </p:txBody>
      </p:sp>
    </p:spTree>
    <p:extLst>
      <p:ext uri="{BB962C8B-B14F-4D97-AF65-F5344CB8AC3E}">
        <p14:creationId xmlns:p14="http://schemas.microsoft.com/office/powerpoint/2010/main" val="2633657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 country with limited economic resources, maintaining health and preventing costly illness takes on added importance. This national prevention and health-oriented national health care system has enabled the country to realize such healthcare outcomes as infant mortality rates of 3.8/1000 live births (The World Bank, 2021a) compared to the worldwide median rate of 14.7/1000 live births (The World Bank, 2021b). Furthermore, in 2019, life expectancy rates in Cuba averaged 79 years compared to the worldwide average of 72.7 years (The World Bank, 2021c).  </a:t>
            </a:r>
          </a:p>
          <a:p>
            <a:endParaRPr lang="en-US" dirty="0"/>
          </a:p>
        </p:txBody>
      </p:sp>
      <p:sp>
        <p:nvSpPr>
          <p:cNvPr id="4" name="Slide Number Placeholder 3"/>
          <p:cNvSpPr>
            <a:spLocks noGrp="1"/>
          </p:cNvSpPr>
          <p:nvPr>
            <p:ph type="sldNum" sz="quarter" idx="5"/>
          </p:nvPr>
        </p:nvSpPr>
        <p:spPr/>
        <p:txBody>
          <a:bodyPr/>
          <a:lstStyle/>
          <a:p>
            <a:fld id="{11951345-C8B4-5447-AE7B-877D02EF5D0F}" type="slidenum">
              <a:rPr lang="en-US" smtClean="0"/>
              <a:t>7</a:t>
            </a:fld>
            <a:endParaRPr lang="en-US" dirty="0"/>
          </a:p>
        </p:txBody>
      </p:sp>
    </p:spTree>
    <p:extLst>
      <p:ext uri="{BB962C8B-B14F-4D97-AF65-F5344CB8AC3E}">
        <p14:creationId xmlns:p14="http://schemas.microsoft.com/office/powerpoint/2010/main" val="1229837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i="1" kern="1200" dirty="0">
                <a:solidFill>
                  <a:schemeClr val="tx1"/>
                </a:solidFill>
                <a:effectLst/>
                <a:latin typeface="+mn-lt"/>
                <a:ea typeface="+mn-ea"/>
                <a:cs typeface="+mn-cs"/>
              </a:rPr>
              <a:t>Safeguarding Human Health in the Anthropocene Epoch: Report of The Rockefeller Foundation–Lancet Commission on Planetary Health </a:t>
            </a:r>
            <a:r>
              <a:rPr lang="en-US" sz="1200" kern="1200" dirty="0">
                <a:solidFill>
                  <a:schemeClr val="tx1"/>
                </a:solidFill>
                <a:effectLst/>
                <a:latin typeface="+mn-lt"/>
                <a:ea typeface="+mn-ea"/>
                <a:cs typeface="+mn-cs"/>
              </a:rPr>
              <a:t>(Whitmee et al., 2015). This paper documents the consequences of human-caused disruption of Earth’s natural systems and the impact on human health now and for generations to come. In fact, increased loss of biodiversity, climate change, disrupted biogeochemical flows and other ways that humans are exceeding the planet’s boundaries or life support systems, put all our public health gains over the last century at risk.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Nursing is particularly well-equipped to lead and promote planetary health. Since the earliest days of the profession, nursing has recognized that the environment and nature are part of the healing paradigm. Nursing is also a profession that excels in systems thinking.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a:t>
            </a:r>
            <a:r>
              <a:rPr lang="en-US" sz="1200" b="0" i="0" u="none" strike="noStrike" kern="1200" dirty="0">
                <a:solidFill>
                  <a:schemeClr val="tx1"/>
                </a:solidFill>
                <a:effectLst/>
                <a:latin typeface="+mn-lt"/>
                <a:ea typeface="+mn-ea"/>
                <a:cs typeface="+mn-cs"/>
                <a:hlinkClick r:id="rId3"/>
              </a:rPr>
              <a:t>Padley Gorge Trail, Hope Valley S32 2HY, UK, Derbyshire, United Kingdom</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Published on May 28, 2018 </a:t>
            </a:r>
            <a:r>
              <a:rPr lang="en-US" sz="1200" b="0" i="0" u="none" strike="noStrike" kern="1200" dirty="0">
                <a:solidFill>
                  <a:schemeClr val="tx1"/>
                </a:solidFill>
                <a:effectLst/>
                <a:latin typeface="+mn-lt"/>
                <a:ea typeface="+mn-ea"/>
                <a:cs typeface="+mn-cs"/>
                <a:hlinkClick r:id="rId4"/>
              </a:rPr>
              <a:t>Free to use under the Unsplash License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Team building at RGB Parkour Tour back in 2014.</a:t>
            </a:r>
          </a:p>
          <a:p>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1951345-C8B4-5447-AE7B-877D02EF5D0F}" type="slidenum">
              <a:rPr lang="en-US" smtClean="0"/>
              <a:t>8</a:t>
            </a:fld>
            <a:endParaRPr lang="en-US" dirty="0"/>
          </a:p>
        </p:txBody>
      </p:sp>
    </p:spTree>
    <p:extLst>
      <p:ext uri="{BB962C8B-B14F-4D97-AF65-F5344CB8AC3E}">
        <p14:creationId xmlns:p14="http://schemas.microsoft.com/office/powerpoint/2010/main" val="310623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Interprofessional nursing practice is multifaceted and occurs across diverse settings, for example, an electronic collaboration among diverse professionals doing telehealth visits, an interprofessional group collaborating in a community clinic effort on a patient with multiple psychosocial needs, or nurses on cancer care teams building key patient support contacts with outside agencies.</a:t>
            </a:r>
            <a:r>
              <a:rPr lang="en-US" dirty="0">
                <a:effectLst/>
              </a:rPr>
              <a:t> </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Tumisu</a:t>
            </a:r>
            <a:r>
              <a:rPr lang="en-US" sz="1200" b="0" i="0" kern="1200" dirty="0">
                <a:solidFill>
                  <a:schemeClr val="tx1"/>
                </a:solidFill>
                <a:effectLst/>
                <a:latin typeface="+mn-lt"/>
                <a:ea typeface="+mn-ea"/>
                <a:cs typeface="+mn-cs"/>
              </a:rPr>
              <a:t> from </a:t>
            </a:r>
            <a:r>
              <a:rPr lang="en-US" sz="1200" b="0" i="0" u="sng" kern="1200" dirty="0">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Free for commercial use</a:t>
            </a:r>
            <a:br>
              <a:rPr lang="en-US" dirty="0"/>
            </a:br>
            <a:r>
              <a:rPr lang="en-US" sz="1200" b="0" i="0" kern="1200" dirty="0">
                <a:solidFill>
                  <a:schemeClr val="tx1"/>
                </a:solidFill>
                <a:effectLst/>
                <a:latin typeface="+mn-lt"/>
                <a:ea typeface="+mn-ea"/>
                <a:cs typeface="+mn-cs"/>
              </a:rPr>
              <a:t>No attribution required</a:t>
            </a:r>
            <a:endParaRPr lang="en-US" dirty="0"/>
          </a:p>
        </p:txBody>
      </p:sp>
      <p:sp>
        <p:nvSpPr>
          <p:cNvPr id="4" name="Slide Number Placeholder 3"/>
          <p:cNvSpPr>
            <a:spLocks noGrp="1"/>
          </p:cNvSpPr>
          <p:nvPr>
            <p:ph type="sldNum" sz="quarter" idx="5"/>
          </p:nvPr>
        </p:nvSpPr>
        <p:spPr/>
        <p:txBody>
          <a:bodyPr/>
          <a:lstStyle/>
          <a:p>
            <a:fld id="{11951345-C8B4-5447-AE7B-877D02EF5D0F}" type="slidenum">
              <a:rPr lang="en-US" smtClean="0"/>
              <a:t>9</a:t>
            </a:fld>
            <a:endParaRPr lang="en-US" dirty="0"/>
          </a:p>
        </p:txBody>
      </p:sp>
    </p:spTree>
    <p:extLst>
      <p:ext uri="{BB962C8B-B14F-4D97-AF65-F5344CB8AC3E}">
        <p14:creationId xmlns:p14="http://schemas.microsoft.com/office/powerpoint/2010/main" val="2035530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DAF65-18B4-B84F-8697-9F29D86E0A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0A77C3-A644-E14A-9B30-7F29F55B5C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D1C14A-10F1-7A44-8735-BA3D419688DF}"/>
              </a:ext>
            </a:extLst>
          </p:cNvPr>
          <p:cNvSpPr>
            <a:spLocks noGrp="1"/>
          </p:cNvSpPr>
          <p:nvPr>
            <p:ph type="dt" sz="half" idx="10"/>
          </p:nvPr>
        </p:nvSpPr>
        <p:spPr/>
        <p:txBody>
          <a:bodyPr/>
          <a:lstStyle/>
          <a:p>
            <a:fld id="{E4799BD1-9CAF-D94B-960B-B818FD67FE3E}" type="datetimeFigureOut">
              <a:rPr lang="en-US" smtClean="0"/>
              <a:t>1/26/2022</a:t>
            </a:fld>
            <a:endParaRPr lang="en-US" dirty="0"/>
          </a:p>
        </p:txBody>
      </p:sp>
      <p:sp>
        <p:nvSpPr>
          <p:cNvPr id="5" name="Footer Placeholder 4">
            <a:extLst>
              <a:ext uri="{FF2B5EF4-FFF2-40B4-BE49-F238E27FC236}">
                <a16:creationId xmlns:a16="http://schemas.microsoft.com/office/drawing/2014/main" id="{6E151771-15A9-6A45-808B-0F3684879F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F96851-BC8D-3B4D-9E5E-3F7E49A5C45A}"/>
              </a:ext>
            </a:extLst>
          </p:cNvPr>
          <p:cNvSpPr>
            <a:spLocks noGrp="1"/>
          </p:cNvSpPr>
          <p:nvPr>
            <p:ph type="sldNum" sz="quarter" idx="12"/>
          </p:nvPr>
        </p:nvSpPr>
        <p:spPr/>
        <p:txBody>
          <a:bodyPr/>
          <a:lstStyle/>
          <a:p>
            <a:fld id="{3A84D179-0B07-E24F-87CD-096793364811}" type="slidenum">
              <a:rPr lang="en-US" smtClean="0"/>
              <a:t>‹#›</a:t>
            </a:fld>
            <a:endParaRPr lang="en-US" dirty="0"/>
          </a:p>
        </p:txBody>
      </p:sp>
    </p:spTree>
    <p:extLst>
      <p:ext uri="{BB962C8B-B14F-4D97-AF65-F5344CB8AC3E}">
        <p14:creationId xmlns:p14="http://schemas.microsoft.com/office/powerpoint/2010/main" val="269457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73B6C-CAA1-324C-85AC-EDE73131D6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B9AD40-A85A-414A-A4E6-A76BAE0DE9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A3AC2A-5AD8-D544-BA8D-29E4FE6E2558}"/>
              </a:ext>
            </a:extLst>
          </p:cNvPr>
          <p:cNvSpPr>
            <a:spLocks noGrp="1"/>
          </p:cNvSpPr>
          <p:nvPr>
            <p:ph type="dt" sz="half" idx="10"/>
          </p:nvPr>
        </p:nvSpPr>
        <p:spPr/>
        <p:txBody>
          <a:bodyPr/>
          <a:lstStyle/>
          <a:p>
            <a:fld id="{E4799BD1-9CAF-D94B-960B-B818FD67FE3E}" type="datetimeFigureOut">
              <a:rPr lang="en-US" smtClean="0"/>
              <a:t>1/26/2022</a:t>
            </a:fld>
            <a:endParaRPr lang="en-US" dirty="0"/>
          </a:p>
        </p:txBody>
      </p:sp>
      <p:sp>
        <p:nvSpPr>
          <p:cNvPr id="5" name="Footer Placeholder 4">
            <a:extLst>
              <a:ext uri="{FF2B5EF4-FFF2-40B4-BE49-F238E27FC236}">
                <a16:creationId xmlns:a16="http://schemas.microsoft.com/office/drawing/2014/main" id="{B7812AFB-6E9E-0848-B7DA-D74FCFED52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1C0B14-E7BF-CB41-A2E8-AFDAC279096B}"/>
              </a:ext>
            </a:extLst>
          </p:cNvPr>
          <p:cNvSpPr>
            <a:spLocks noGrp="1"/>
          </p:cNvSpPr>
          <p:nvPr>
            <p:ph type="sldNum" sz="quarter" idx="12"/>
          </p:nvPr>
        </p:nvSpPr>
        <p:spPr/>
        <p:txBody>
          <a:bodyPr/>
          <a:lstStyle/>
          <a:p>
            <a:fld id="{3A84D179-0B07-E24F-87CD-096793364811}" type="slidenum">
              <a:rPr lang="en-US" smtClean="0"/>
              <a:t>‹#›</a:t>
            </a:fld>
            <a:endParaRPr lang="en-US" dirty="0"/>
          </a:p>
        </p:txBody>
      </p:sp>
    </p:spTree>
    <p:extLst>
      <p:ext uri="{BB962C8B-B14F-4D97-AF65-F5344CB8AC3E}">
        <p14:creationId xmlns:p14="http://schemas.microsoft.com/office/powerpoint/2010/main" val="2171905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8DED4B-AFBF-D647-B1AA-CED21E1B1E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EA0B17-9E01-AD48-B600-3D96CC09C4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FED669-92E9-C241-8FEC-73E77A61599F}"/>
              </a:ext>
            </a:extLst>
          </p:cNvPr>
          <p:cNvSpPr>
            <a:spLocks noGrp="1"/>
          </p:cNvSpPr>
          <p:nvPr>
            <p:ph type="dt" sz="half" idx="10"/>
          </p:nvPr>
        </p:nvSpPr>
        <p:spPr/>
        <p:txBody>
          <a:bodyPr/>
          <a:lstStyle/>
          <a:p>
            <a:fld id="{E4799BD1-9CAF-D94B-960B-B818FD67FE3E}" type="datetimeFigureOut">
              <a:rPr lang="en-US" smtClean="0"/>
              <a:t>1/26/2022</a:t>
            </a:fld>
            <a:endParaRPr lang="en-US" dirty="0"/>
          </a:p>
        </p:txBody>
      </p:sp>
      <p:sp>
        <p:nvSpPr>
          <p:cNvPr id="5" name="Footer Placeholder 4">
            <a:extLst>
              <a:ext uri="{FF2B5EF4-FFF2-40B4-BE49-F238E27FC236}">
                <a16:creationId xmlns:a16="http://schemas.microsoft.com/office/drawing/2014/main" id="{E0EC5FAF-AF3D-434B-B7AC-7659C99C2C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429A9E-F041-374B-89A4-B211D6076ABC}"/>
              </a:ext>
            </a:extLst>
          </p:cNvPr>
          <p:cNvSpPr>
            <a:spLocks noGrp="1"/>
          </p:cNvSpPr>
          <p:nvPr>
            <p:ph type="sldNum" sz="quarter" idx="12"/>
          </p:nvPr>
        </p:nvSpPr>
        <p:spPr/>
        <p:txBody>
          <a:bodyPr/>
          <a:lstStyle/>
          <a:p>
            <a:fld id="{3A84D179-0B07-E24F-87CD-096793364811}" type="slidenum">
              <a:rPr lang="en-US" smtClean="0"/>
              <a:t>‹#›</a:t>
            </a:fld>
            <a:endParaRPr lang="en-US" dirty="0"/>
          </a:p>
        </p:txBody>
      </p:sp>
    </p:spTree>
    <p:extLst>
      <p:ext uri="{BB962C8B-B14F-4D97-AF65-F5344CB8AC3E}">
        <p14:creationId xmlns:p14="http://schemas.microsoft.com/office/powerpoint/2010/main" val="2720064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EFCB4-DF2D-E142-B8ED-661EE3C55A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9A8F55-A366-BD41-98B6-71AF7DC790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7AAD10-370D-AD48-B53A-73E791021AA6}"/>
              </a:ext>
            </a:extLst>
          </p:cNvPr>
          <p:cNvSpPr>
            <a:spLocks noGrp="1"/>
          </p:cNvSpPr>
          <p:nvPr>
            <p:ph type="dt" sz="half" idx="10"/>
          </p:nvPr>
        </p:nvSpPr>
        <p:spPr/>
        <p:txBody>
          <a:bodyPr/>
          <a:lstStyle/>
          <a:p>
            <a:fld id="{E4799BD1-9CAF-D94B-960B-B818FD67FE3E}" type="datetimeFigureOut">
              <a:rPr lang="en-US" smtClean="0"/>
              <a:t>1/26/2022</a:t>
            </a:fld>
            <a:endParaRPr lang="en-US" dirty="0"/>
          </a:p>
        </p:txBody>
      </p:sp>
      <p:sp>
        <p:nvSpPr>
          <p:cNvPr id="5" name="Footer Placeholder 4">
            <a:extLst>
              <a:ext uri="{FF2B5EF4-FFF2-40B4-BE49-F238E27FC236}">
                <a16:creationId xmlns:a16="http://schemas.microsoft.com/office/drawing/2014/main" id="{895F2F33-0C90-C54E-8548-446095B67B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17415D-360D-BE4A-8C31-17ED961C193D}"/>
              </a:ext>
            </a:extLst>
          </p:cNvPr>
          <p:cNvSpPr>
            <a:spLocks noGrp="1"/>
          </p:cNvSpPr>
          <p:nvPr>
            <p:ph type="sldNum" sz="quarter" idx="12"/>
          </p:nvPr>
        </p:nvSpPr>
        <p:spPr/>
        <p:txBody>
          <a:bodyPr/>
          <a:lstStyle/>
          <a:p>
            <a:fld id="{3A84D179-0B07-E24F-87CD-096793364811}" type="slidenum">
              <a:rPr lang="en-US" smtClean="0"/>
              <a:t>‹#›</a:t>
            </a:fld>
            <a:endParaRPr lang="en-US" dirty="0"/>
          </a:p>
        </p:txBody>
      </p:sp>
    </p:spTree>
    <p:extLst>
      <p:ext uri="{BB962C8B-B14F-4D97-AF65-F5344CB8AC3E}">
        <p14:creationId xmlns:p14="http://schemas.microsoft.com/office/powerpoint/2010/main" val="2536064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40416-615D-FC44-AB28-04AA02F1C5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89418B-4698-9F48-BFCF-BF4AAE34D4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7C400E-9027-C64B-9881-3D89A644454A}"/>
              </a:ext>
            </a:extLst>
          </p:cNvPr>
          <p:cNvSpPr>
            <a:spLocks noGrp="1"/>
          </p:cNvSpPr>
          <p:nvPr>
            <p:ph type="dt" sz="half" idx="10"/>
          </p:nvPr>
        </p:nvSpPr>
        <p:spPr/>
        <p:txBody>
          <a:bodyPr/>
          <a:lstStyle/>
          <a:p>
            <a:fld id="{E4799BD1-9CAF-D94B-960B-B818FD67FE3E}" type="datetimeFigureOut">
              <a:rPr lang="en-US" smtClean="0"/>
              <a:t>1/26/2022</a:t>
            </a:fld>
            <a:endParaRPr lang="en-US" dirty="0"/>
          </a:p>
        </p:txBody>
      </p:sp>
      <p:sp>
        <p:nvSpPr>
          <p:cNvPr id="5" name="Footer Placeholder 4">
            <a:extLst>
              <a:ext uri="{FF2B5EF4-FFF2-40B4-BE49-F238E27FC236}">
                <a16:creationId xmlns:a16="http://schemas.microsoft.com/office/drawing/2014/main" id="{33156570-3830-1E44-924C-58E7A34675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6F2A72E-94D0-4647-9DED-C85EB747E7BE}"/>
              </a:ext>
            </a:extLst>
          </p:cNvPr>
          <p:cNvSpPr>
            <a:spLocks noGrp="1"/>
          </p:cNvSpPr>
          <p:nvPr>
            <p:ph type="sldNum" sz="quarter" idx="12"/>
          </p:nvPr>
        </p:nvSpPr>
        <p:spPr/>
        <p:txBody>
          <a:bodyPr/>
          <a:lstStyle/>
          <a:p>
            <a:fld id="{3A84D179-0B07-E24F-87CD-096793364811}" type="slidenum">
              <a:rPr lang="en-US" smtClean="0"/>
              <a:t>‹#›</a:t>
            </a:fld>
            <a:endParaRPr lang="en-US" dirty="0"/>
          </a:p>
        </p:txBody>
      </p:sp>
    </p:spTree>
    <p:extLst>
      <p:ext uri="{BB962C8B-B14F-4D97-AF65-F5344CB8AC3E}">
        <p14:creationId xmlns:p14="http://schemas.microsoft.com/office/powerpoint/2010/main" val="2514403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46F34-5ACA-2F46-A9D2-79E74EBDF4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5C08D9-A4FF-4948-B361-A356DCBC04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86819C-DF08-7F49-A282-B4E297A522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465DA4-8BCB-7E48-8A60-A097467E2586}"/>
              </a:ext>
            </a:extLst>
          </p:cNvPr>
          <p:cNvSpPr>
            <a:spLocks noGrp="1"/>
          </p:cNvSpPr>
          <p:nvPr>
            <p:ph type="dt" sz="half" idx="10"/>
          </p:nvPr>
        </p:nvSpPr>
        <p:spPr/>
        <p:txBody>
          <a:bodyPr/>
          <a:lstStyle/>
          <a:p>
            <a:fld id="{E4799BD1-9CAF-D94B-960B-B818FD67FE3E}" type="datetimeFigureOut">
              <a:rPr lang="en-US" smtClean="0"/>
              <a:t>1/26/2022</a:t>
            </a:fld>
            <a:endParaRPr lang="en-US" dirty="0"/>
          </a:p>
        </p:txBody>
      </p:sp>
      <p:sp>
        <p:nvSpPr>
          <p:cNvPr id="6" name="Footer Placeholder 5">
            <a:extLst>
              <a:ext uri="{FF2B5EF4-FFF2-40B4-BE49-F238E27FC236}">
                <a16:creationId xmlns:a16="http://schemas.microsoft.com/office/drawing/2014/main" id="{7377042E-7DFA-204B-82D3-4CC62D5FBC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5914C65-1C9F-D448-BE51-5ADB4D0F127F}"/>
              </a:ext>
            </a:extLst>
          </p:cNvPr>
          <p:cNvSpPr>
            <a:spLocks noGrp="1"/>
          </p:cNvSpPr>
          <p:nvPr>
            <p:ph type="sldNum" sz="quarter" idx="12"/>
          </p:nvPr>
        </p:nvSpPr>
        <p:spPr/>
        <p:txBody>
          <a:bodyPr/>
          <a:lstStyle/>
          <a:p>
            <a:fld id="{3A84D179-0B07-E24F-87CD-096793364811}" type="slidenum">
              <a:rPr lang="en-US" smtClean="0"/>
              <a:t>‹#›</a:t>
            </a:fld>
            <a:endParaRPr lang="en-US" dirty="0"/>
          </a:p>
        </p:txBody>
      </p:sp>
    </p:spTree>
    <p:extLst>
      <p:ext uri="{BB962C8B-B14F-4D97-AF65-F5344CB8AC3E}">
        <p14:creationId xmlns:p14="http://schemas.microsoft.com/office/powerpoint/2010/main" val="840679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950F4-D596-2D44-8CDC-F477F55374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91CAD1-B09A-984A-B235-A0CA73B97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358D9D-2A0C-8845-8171-4648AB6A32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6E5FD0-C563-D041-A8CF-44D2D8F935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378E20-86AB-F34E-964A-11A906516F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FD7F97-0939-A244-9002-10657732A5D8}"/>
              </a:ext>
            </a:extLst>
          </p:cNvPr>
          <p:cNvSpPr>
            <a:spLocks noGrp="1"/>
          </p:cNvSpPr>
          <p:nvPr>
            <p:ph type="dt" sz="half" idx="10"/>
          </p:nvPr>
        </p:nvSpPr>
        <p:spPr/>
        <p:txBody>
          <a:bodyPr/>
          <a:lstStyle/>
          <a:p>
            <a:fld id="{E4799BD1-9CAF-D94B-960B-B818FD67FE3E}" type="datetimeFigureOut">
              <a:rPr lang="en-US" smtClean="0"/>
              <a:t>1/26/2022</a:t>
            </a:fld>
            <a:endParaRPr lang="en-US" dirty="0"/>
          </a:p>
        </p:txBody>
      </p:sp>
      <p:sp>
        <p:nvSpPr>
          <p:cNvPr id="8" name="Footer Placeholder 7">
            <a:extLst>
              <a:ext uri="{FF2B5EF4-FFF2-40B4-BE49-F238E27FC236}">
                <a16:creationId xmlns:a16="http://schemas.microsoft.com/office/drawing/2014/main" id="{4811BD30-EE1E-E345-BF2D-1D158341ABB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5674F7F-F3F5-AC48-AEB2-C024611F533A}"/>
              </a:ext>
            </a:extLst>
          </p:cNvPr>
          <p:cNvSpPr>
            <a:spLocks noGrp="1"/>
          </p:cNvSpPr>
          <p:nvPr>
            <p:ph type="sldNum" sz="quarter" idx="12"/>
          </p:nvPr>
        </p:nvSpPr>
        <p:spPr/>
        <p:txBody>
          <a:bodyPr/>
          <a:lstStyle/>
          <a:p>
            <a:fld id="{3A84D179-0B07-E24F-87CD-096793364811}" type="slidenum">
              <a:rPr lang="en-US" smtClean="0"/>
              <a:t>‹#›</a:t>
            </a:fld>
            <a:endParaRPr lang="en-US" dirty="0"/>
          </a:p>
        </p:txBody>
      </p:sp>
    </p:spTree>
    <p:extLst>
      <p:ext uri="{BB962C8B-B14F-4D97-AF65-F5344CB8AC3E}">
        <p14:creationId xmlns:p14="http://schemas.microsoft.com/office/powerpoint/2010/main" val="3627489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2E24E-D2DC-DF4B-991E-3BC35381A0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5BA45-904A-9443-AC9E-F3EEA3142AB6}"/>
              </a:ext>
            </a:extLst>
          </p:cNvPr>
          <p:cNvSpPr>
            <a:spLocks noGrp="1"/>
          </p:cNvSpPr>
          <p:nvPr>
            <p:ph type="dt" sz="half" idx="10"/>
          </p:nvPr>
        </p:nvSpPr>
        <p:spPr/>
        <p:txBody>
          <a:bodyPr/>
          <a:lstStyle/>
          <a:p>
            <a:fld id="{E4799BD1-9CAF-D94B-960B-B818FD67FE3E}" type="datetimeFigureOut">
              <a:rPr lang="en-US" smtClean="0"/>
              <a:t>1/26/2022</a:t>
            </a:fld>
            <a:endParaRPr lang="en-US" dirty="0"/>
          </a:p>
        </p:txBody>
      </p:sp>
      <p:sp>
        <p:nvSpPr>
          <p:cNvPr id="4" name="Footer Placeholder 3">
            <a:extLst>
              <a:ext uri="{FF2B5EF4-FFF2-40B4-BE49-F238E27FC236}">
                <a16:creationId xmlns:a16="http://schemas.microsoft.com/office/drawing/2014/main" id="{D43B7396-91E6-5547-956E-D49FC9F90DC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8440B9-491B-A646-B47B-BEEF0ECA11CE}"/>
              </a:ext>
            </a:extLst>
          </p:cNvPr>
          <p:cNvSpPr>
            <a:spLocks noGrp="1"/>
          </p:cNvSpPr>
          <p:nvPr>
            <p:ph type="sldNum" sz="quarter" idx="12"/>
          </p:nvPr>
        </p:nvSpPr>
        <p:spPr/>
        <p:txBody>
          <a:bodyPr/>
          <a:lstStyle/>
          <a:p>
            <a:fld id="{3A84D179-0B07-E24F-87CD-096793364811}" type="slidenum">
              <a:rPr lang="en-US" smtClean="0"/>
              <a:t>‹#›</a:t>
            </a:fld>
            <a:endParaRPr lang="en-US" dirty="0"/>
          </a:p>
        </p:txBody>
      </p:sp>
    </p:spTree>
    <p:extLst>
      <p:ext uri="{BB962C8B-B14F-4D97-AF65-F5344CB8AC3E}">
        <p14:creationId xmlns:p14="http://schemas.microsoft.com/office/powerpoint/2010/main" val="2884854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A2C2AD-75C7-414F-B5F6-99B9A0E7DBDE}"/>
              </a:ext>
            </a:extLst>
          </p:cNvPr>
          <p:cNvSpPr>
            <a:spLocks noGrp="1"/>
          </p:cNvSpPr>
          <p:nvPr>
            <p:ph type="dt" sz="half" idx="10"/>
          </p:nvPr>
        </p:nvSpPr>
        <p:spPr/>
        <p:txBody>
          <a:bodyPr/>
          <a:lstStyle/>
          <a:p>
            <a:fld id="{E4799BD1-9CAF-D94B-960B-B818FD67FE3E}" type="datetimeFigureOut">
              <a:rPr lang="en-US" smtClean="0"/>
              <a:t>1/26/2022</a:t>
            </a:fld>
            <a:endParaRPr lang="en-US" dirty="0"/>
          </a:p>
        </p:txBody>
      </p:sp>
      <p:sp>
        <p:nvSpPr>
          <p:cNvPr id="3" name="Footer Placeholder 2">
            <a:extLst>
              <a:ext uri="{FF2B5EF4-FFF2-40B4-BE49-F238E27FC236}">
                <a16:creationId xmlns:a16="http://schemas.microsoft.com/office/drawing/2014/main" id="{8E2A4A63-A45D-3A4B-A40B-7D3A2BD5CED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499AA32-B24B-904B-B0E1-30C01D12AA25}"/>
              </a:ext>
            </a:extLst>
          </p:cNvPr>
          <p:cNvSpPr>
            <a:spLocks noGrp="1"/>
          </p:cNvSpPr>
          <p:nvPr>
            <p:ph type="sldNum" sz="quarter" idx="12"/>
          </p:nvPr>
        </p:nvSpPr>
        <p:spPr/>
        <p:txBody>
          <a:bodyPr/>
          <a:lstStyle/>
          <a:p>
            <a:fld id="{3A84D179-0B07-E24F-87CD-096793364811}" type="slidenum">
              <a:rPr lang="en-US" smtClean="0"/>
              <a:t>‹#›</a:t>
            </a:fld>
            <a:endParaRPr lang="en-US" dirty="0"/>
          </a:p>
        </p:txBody>
      </p:sp>
    </p:spTree>
    <p:extLst>
      <p:ext uri="{BB962C8B-B14F-4D97-AF65-F5344CB8AC3E}">
        <p14:creationId xmlns:p14="http://schemas.microsoft.com/office/powerpoint/2010/main" val="1055860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D2679-09D7-E541-A182-31C7ED4106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6F4693-3891-EC4A-8E99-5CA4D7675F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583C8E-8484-D546-AA14-9B307E4ED5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7AFF08-FAAE-A541-8440-CED90102C31B}"/>
              </a:ext>
            </a:extLst>
          </p:cNvPr>
          <p:cNvSpPr>
            <a:spLocks noGrp="1"/>
          </p:cNvSpPr>
          <p:nvPr>
            <p:ph type="dt" sz="half" idx="10"/>
          </p:nvPr>
        </p:nvSpPr>
        <p:spPr/>
        <p:txBody>
          <a:bodyPr/>
          <a:lstStyle/>
          <a:p>
            <a:fld id="{E4799BD1-9CAF-D94B-960B-B818FD67FE3E}" type="datetimeFigureOut">
              <a:rPr lang="en-US" smtClean="0"/>
              <a:t>1/26/2022</a:t>
            </a:fld>
            <a:endParaRPr lang="en-US" dirty="0"/>
          </a:p>
        </p:txBody>
      </p:sp>
      <p:sp>
        <p:nvSpPr>
          <p:cNvPr id="6" name="Footer Placeholder 5">
            <a:extLst>
              <a:ext uri="{FF2B5EF4-FFF2-40B4-BE49-F238E27FC236}">
                <a16:creationId xmlns:a16="http://schemas.microsoft.com/office/drawing/2014/main" id="{180D2446-F72B-7C41-AD3E-D6DA3315407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EB71342-A6BE-D949-ABBF-9A1F45AD9EEE}"/>
              </a:ext>
            </a:extLst>
          </p:cNvPr>
          <p:cNvSpPr>
            <a:spLocks noGrp="1"/>
          </p:cNvSpPr>
          <p:nvPr>
            <p:ph type="sldNum" sz="quarter" idx="12"/>
          </p:nvPr>
        </p:nvSpPr>
        <p:spPr/>
        <p:txBody>
          <a:bodyPr/>
          <a:lstStyle/>
          <a:p>
            <a:fld id="{3A84D179-0B07-E24F-87CD-096793364811}" type="slidenum">
              <a:rPr lang="en-US" smtClean="0"/>
              <a:t>‹#›</a:t>
            </a:fld>
            <a:endParaRPr lang="en-US" dirty="0"/>
          </a:p>
        </p:txBody>
      </p:sp>
    </p:spTree>
    <p:extLst>
      <p:ext uri="{BB962C8B-B14F-4D97-AF65-F5344CB8AC3E}">
        <p14:creationId xmlns:p14="http://schemas.microsoft.com/office/powerpoint/2010/main" val="2229917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59A2B-0534-E84D-9179-D07D65B883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AA6CC-6257-4847-AC79-78E1C09818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7CD1A31-5B72-AC4B-BB63-EC993DEF9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629921-0E07-F94E-A1CF-3BFCEC29A5F7}"/>
              </a:ext>
            </a:extLst>
          </p:cNvPr>
          <p:cNvSpPr>
            <a:spLocks noGrp="1"/>
          </p:cNvSpPr>
          <p:nvPr>
            <p:ph type="dt" sz="half" idx="10"/>
          </p:nvPr>
        </p:nvSpPr>
        <p:spPr/>
        <p:txBody>
          <a:bodyPr/>
          <a:lstStyle/>
          <a:p>
            <a:fld id="{E4799BD1-9CAF-D94B-960B-B818FD67FE3E}" type="datetimeFigureOut">
              <a:rPr lang="en-US" smtClean="0"/>
              <a:t>1/26/2022</a:t>
            </a:fld>
            <a:endParaRPr lang="en-US" dirty="0"/>
          </a:p>
        </p:txBody>
      </p:sp>
      <p:sp>
        <p:nvSpPr>
          <p:cNvPr id="6" name="Footer Placeholder 5">
            <a:extLst>
              <a:ext uri="{FF2B5EF4-FFF2-40B4-BE49-F238E27FC236}">
                <a16:creationId xmlns:a16="http://schemas.microsoft.com/office/drawing/2014/main" id="{935CCBA3-6CEB-C144-90ED-CDACEF5EF61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19A94BD-B28E-0443-9731-CAD980C5B0A3}"/>
              </a:ext>
            </a:extLst>
          </p:cNvPr>
          <p:cNvSpPr>
            <a:spLocks noGrp="1"/>
          </p:cNvSpPr>
          <p:nvPr>
            <p:ph type="sldNum" sz="quarter" idx="12"/>
          </p:nvPr>
        </p:nvSpPr>
        <p:spPr/>
        <p:txBody>
          <a:bodyPr/>
          <a:lstStyle/>
          <a:p>
            <a:fld id="{3A84D179-0B07-E24F-87CD-096793364811}" type="slidenum">
              <a:rPr lang="en-US" smtClean="0"/>
              <a:t>‹#›</a:t>
            </a:fld>
            <a:endParaRPr lang="en-US" dirty="0"/>
          </a:p>
        </p:txBody>
      </p:sp>
    </p:spTree>
    <p:extLst>
      <p:ext uri="{BB962C8B-B14F-4D97-AF65-F5344CB8AC3E}">
        <p14:creationId xmlns:p14="http://schemas.microsoft.com/office/powerpoint/2010/main" val="669454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AE1FE4-7CC5-7642-B87C-A6C1913077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462F8C-EFB5-DE41-9D14-551156E188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3E3502-26C3-5941-9DFF-99496E3B6D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799BD1-9CAF-D94B-960B-B818FD67FE3E}" type="datetimeFigureOut">
              <a:rPr lang="en-US" smtClean="0"/>
              <a:t>1/26/2022</a:t>
            </a:fld>
            <a:endParaRPr lang="en-US" dirty="0"/>
          </a:p>
        </p:txBody>
      </p:sp>
      <p:sp>
        <p:nvSpPr>
          <p:cNvPr id="5" name="Footer Placeholder 4">
            <a:extLst>
              <a:ext uri="{FF2B5EF4-FFF2-40B4-BE49-F238E27FC236}">
                <a16:creationId xmlns:a16="http://schemas.microsoft.com/office/drawing/2014/main" id="{42D5F153-54AF-1D41-8EFE-2715F67E43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5494563-C8DE-C543-9BC4-55EC63C8C3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84D179-0B07-E24F-87CD-096793364811}" type="slidenum">
              <a:rPr lang="en-US" smtClean="0"/>
              <a:t>‹#›</a:t>
            </a:fld>
            <a:endParaRPr lang="en-US" dirty="0"/>
          </a:p>
        </p:txBody>
      </p:sp>
    </p:spTree>
    <p:extLst>
      <p:ext uri="{BB962C8B-B14F-4D97-AF65-F5344CB8AC3E}">
        <p14:creationId xmlns:p14="http://schemas.microsoft.com/office/powerpoint/2010/main" val="1835312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21FA-EBE2-0A4D-8C8C-C087E61EBB06}"/>
              </a:ext>
            </a:extLst>
          </p:cNvPr>
          <p:cNvSpPr>
            <a:spLocks noGrp="1"/>
          </p:cNvSpPr>
          <p:nvPr>
            <p:ph type="ctrTitle"/>
          </p:nvPr>
        </p:nvSpPr>
        <p:spPr>
          <a:xfrm>
            <a:off x="1524000" y="1122363"/>
            <a:ext cx="9144000" cy="2133599"/>
          </a:xfrm>
        </p:spPr>
        <p:txBody>
          <a:bodyPr>
            <a:noAutofit/>
          </a:bodyPr>
          <a:lstStyle/>
          <a:p>
            <a:r>
              <a:rPr lang="en-US" sz="4400" b="1" dirty="0"/>
              <a:t>Visionary Leadership in Healthcare</a:t>
            </a:r>
            <a:br>
              <a:rPr lang="en-US" sz="4400" b="1" dirty="0"/>
            </a:br>
            <a:r>
              <a:rPr lang="en-US" sz="4400" b="1" dirty="0"/>
              <a:t> </a:t>
            </a:r>
            <a:r>
              <a:rPr lang="en-US" sz="3200" b="1" dirty="0"/>
              <a:t>Excellence in Practice, Policy, and Ethics</a:t>
            </a:r>
          </a:p>
        </p:txBody>
      </p:sp>
      <p:sp>
        <p:nvSpPr>
          <p:cNvPr id="3" name="Subtitle 2">
            <a:extLst>
              <a:ext uri="{FF2B5EF4-FFF2-40B4-BE49-F238E27FC236}">
                <a16:creationId xmlns:a16="http://schemas.microsoft.com/office/drawing/2014/main" id="{86D5727D-0293-C748-9A35-AD73255732BE}"/>
              </a:ext>
            </a:extLst>
          </p:cNvPr>
          <p:cNvSpPr>
            <a:spLocks noGrp="1"/>
          </p:cNvSpPr>
          <p:nvPr>
            <p:ph type="subTitle" idx="1"/>
          </p:nvPr>
        </p:nvSpPr>
        <p:spPr/>
        <p:txBody>
          <a:bodyPr/>
          <a:lstStyle/>
          <a:p>
            <a:endParaRPr lang="en-US" b="1" dirty="0"/>
          </a:p>
          <a:p>
            <a:r>
              <a:rPr lang="en-US" b="1" dirty="0"/>
              <a:t>Holly Wei</a:t>
            </a:r>
            <a:r>
              <a:rPr lang="en-US" dirty="0"/>
              <a:t>, PhD, RN, NEA-BC, FAAN</a:t>
            </a:r>
          </a:p>
          <a:p>
            <a:r>
              <a:rPr lang="en-US" b="1" dirty="0"/>
              <a:t>Sara Horton-Deutsch</a:t>
            </a:r>
            <a:r>
              <a:rPr lang="en-US" dirty="0"/>
              <a:t>, PhD, RN, </a:t>
            </a:r>
            <a:r>
              <a:rPr lang="en-US" i="0" u="none" strike="noStrike" baseline="0" dirty="0">
                <a:solidFill>
                  <a:srgbClr val="211D1E"/>
                </a:solidFill>
              </a:rPr>
              <a:t>PMHCNS, </a:t>
            </a:r>
            <a:r>
              <a:rPr lang="en-US" dirty="0"/>
              <a:t>FAAN, ANEF</a:t>
            </a:r>
          </a:p>
        </p:txBody>
      </p:sp>
    </p:spTree>
    <p:extLst>
      <p:ext uri="{BB962C8B-B14F-4D97-AF65-F5344CB8AC3E}">
        <p14:creationId xmlns:p14="http://schemas.microsoft.com/office/powerpoint/2010/main" val="3433711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4CF1E-A933-2542-ADB0-AF2D3D74ED39}"/>
              </a:ext>
            </a:extLst>
          </p:cNvPr>
          <p:cNvSpPr>
            <a:spLocks noGrp="1"/>
          </p:cNvSpPr>
          <p:nvPr>
            <p:ph type="title"/>
          </p:nvPr>
        </p:nvSpPr>
        <p:spPr>
          <a:xfrm>
            <a:off x="466722" y="586855"/>
            <a:ext cx="3201366" cy="3387497"/>
          </a:xfrm>
        </p:spPr>
        <p:txBody>
          <a:bodyPr anchor="b">
            <a:normAutofit/>
          </a:bodyPr>
          <a:lstStyle/>
          <a:p>
            <a:pPr algn="r"/>
            <a:r>
              <a:rPr lang="en-US" sz="4000" b="1" dirty="0">
                <a:solidFill>
                  <a:srgbClr val="FFFFFF"/>
                </a:solidFill>
              </a:rPr>
              <a:t>Summary</a:t>
            </a:r>
          </a:p>
        </p:txBody>
      </p:sp>
      <p:sp>
        <p:nvSpPr>
          <p:cNvPr id="3" name="Content Placeholder 2">
            <a:extLst>
              <a:ext uri="{FF2B5EF4-FFF2-40B4-BE49-F238E27FC236}">
                <a16:creationId xmlns:a16="http://schemas.microsoft.com/office/drawing/2014/main" id="{8783005F-F65C-EF49-B596-D8C35BCC6300}"/>
              </a:ext>
            </a:extLst>
          </p:cNvPr>
          <p:cNvSpPr>
            <a:spLocks noGrp="1"/>
          </p:cNvSpPr>
          <p:nvPr>
            <p:ph idx="1"/>
          </p:nvPr>
        </p:nvSpPr>
        <p:spPr>
          <a:xfrm>
            <a:off x="979714" y="666114"/>
            <a:ext cx="10080181" cy="5546047"/>
          </a:xfrm>
        </p:spPr>
        <p:txBody>
          <a:bodyPr anchor="ctr">
            <a:normAutofit/>
          </a:bodyPr>
          <a:lstStyle/>
          <a:p>
            <a:r>
              <a:rPr lang="en-US" dirty="0"/>
              <a:t>Interprofessional collaboration is having a significant impact on global health outcomes. </a:t>
            </a:r>
          </a:p>
          <a:p>
            <a:r>
              <a:rPr lang="en-US" dirty="0"/>
              <a:t>Organizations must orient toward partnership, with full recognition of the value and contributions of each profession. </a:t>
            </a:r>
          </a:p>
          <a:p>
            <a:r>
              <a:rPr lang="en-US" dirty="0"/>
              <a:t>We must move beyond interprofessional collaborative practice to transdisciplinary collaborative practice where all disciplines work together to solve urgent global and planetary health challenges.</a:t>
            </a:r>
          </a:p>
        </p:txBody>
      </p:sp>
    </p:spTree>
    <p:extLst>
      <p:ext uri="{BB962C8B-B14F-4D97-AF65-F5344CB8AC3E}">
        <p14:creationId xmlns:p14="http://schemas.microsoft.com/office/powerpoint/2010/main" val="3569506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531D-16B9-4F73-8F54-2806D48A3502}"/>
              </a:ext>
            </a:extLst>
          </p:cNvPr>
          <p:cNvSpPr>
            <a:spLocks noGrp="1"/>
          </p:cNvSpPr>
          <p:nvPr>
            <p:ph type="title"/>
          </p:nvPr>
        </p:nvSpPr>
        <p:spPr>
          <a:xfrm>
            <a:off x="838200" y="365124"/>
            <a:ext cx="10515600" cy="2128693"/>
          </a:xfrm>
        </p:spPr>
        <p:txBody>
          <a:bodyPr>
            <a:normAutofit/>
          </a:bodyPr>
          <a:lstStyle/>
          <a:p>
            <a:r>
              <a:rPr lang="en-US" b="1" dirty="0">
                <a:latin typeface="+mn-lt"/>
              </a:rPr>
              <a:t>Chapter 13. Assembling a Unifying Force:  Interprofessional Collaboration to Improve Healthcare</a:t>
            </a:r>
          </a:p>
        </p:txBody>
      </p:sp>
      <p:sp>
        <p:nvSpPr>
          <p:cNvPr id="3" name="Content Placeholder 2">
            <a:extLst>
              <a:ext uri="{FF2B5EF4-FFF2-40B4-BE49-F238E27FC236}">
                <a16:creationId xmlns:a16="http://schemas.microsoft.com/office/drawing/2014/main" id="{C603084A-0DB7-4C5B-835F-E5805EAC4933}"/>
              </a:ext>
            </a:extLst>
          </p:cNvPr>
          <p:cNvSpPr>
            <a:spLocks noGrp="1"/>
          </p:cNvSpPr>
          <p:nvPr>
            <p:ph idx="1"/>
          </p:nvPr>
        </p:nvSpPr>
        <p:spPr>
          <a:xfrm>
            <a:off x="838200" y="3047999"/>
            <a:ext cx="10515600" cy="3128963"/>
          </a:xfrm>
        </p:spPr>
        <p:txBody>
          <a:bodyPr>
            <a:normAutofit/>
          </a:bodyPr>
          <a:lstStyle/>
          <a:p>
            <a:pPr marL="0" indent="0">
              <a:buNone/>
            </a:pPr>
            <a:r>
              <a:rPr lang="en-US" sz="2600" dirty="0"/>
              <a:t>Contributors		</a:t>
            </a:r>
            <a:r>
              <a:rPr lang="en-US" sz="2400" b="1" dirty="0" err="1"/>
              <a:t>Teddie</a:t>
            </a:r>
            <a:r>
              <a:rPr lang="en-US" sz="2400" b="1" dirty="0"/>
              <a:t> M. Potter</a:t>
            </a:r>
            <a:r>
              <a:rPr lang="en-US" sz="2400" dirty="0"/>
              <a:t>, PhD, RN, FAAN, FNAP</a:t>
            </a:r>
          </a:p>
          <a:p>
            <a:pPr marL="0" indent="0">
              <a:buNone/>
            </a:pPr>
            <a:r>
              <a:rPr lang="en-US" sz="2400" dirty="0"/>
              <a:t>			</a:t>
            </a:r>
            <a:r>
              <a:rPr lang="en-US" sz="2400" b="1" dirty="0"/>
              <a:t>Diana Drake</a:t>
            </a:r>
            <a:r>
              <a:rPr lang="en-US" sz="2400" dirty="0"/>
              <a:t>, DNP, APRN, WHNP-BC, FAAN, FNAP</a:t>
            </a:r>
          </a:p>
          <a:p>
            <a:pPr marL="0" indent="0">
              <a:buNone/>
            </a:pPr>
            <a:r>
              <a:rPr lang="en-US" sz="2400" dirty="0"/>
              <a:t>			</a:t>
            </a:r>
            <a:r>
              <a:rPr lang="en-US" sz="2400" b="1" dirty="0"/>
              <a:t>Stephanie D. Gingerich</a:t>
            </a:r>
            <a:r>
              <a:rPr lang="en-US" sz="2400" dirty="0"/>
              <a:t>, DNP, RN, CPN</a:t>
            </a:r>
          </a:p>
        </p:txBody>
      </p:sp>
    </p:spTree>
    <p:extLst>
      <p:ext uri="{BB962C8B-B14F-4D97-AF65-F5344CB8AC3E}">
        <p14:creationId xmlns:p14="http://schemas.microsoft.com/office/powerpoint/2010/main" val="2537922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2D7B53-CE0E-404A-8865-8F4DF0E74A85}"/>
              </a:ext>
            </a:extLst>
          </p:cNvPr>
          <p:cNvSpPr>
            <a:spLocks noGrp="1"/>
          </p:cNvSpPr>
          <p:nvPr>
            <p:ph type="title"/>
          </p:nvPr>
        </p:nvSpPr>
        <p:spPr/>
        <p:txBody>
          <a:bodyPr/>
          <a:lstStyle/>
          <a:p>
            <a:r>
              <a:rPr lang="en-US" b="1" dirty="0"/>
              <a:t>Learning Objectives </a:t>
            </a:r>
            <a:endParaRPr lang="en-US" dirty="0"/>
          </a:p>
        </p:txBody>
      </p:sp>
      <p:sp>
        <p:nvSpPr>
          <p:cNvPr id="3" name="Content Placeholder 2">
            <a:extLst>
              <a:ext uri="{FF2B5EF4-FFF2-40B4-BE49-F238E27FC236}">
                <a16:creationId xmlns:a16="http://schemas.microsoft.com/office/drawing/2014/main" id="{DC93441A-6924-3242-B034-5926DE4ED83C}"/>
              </a:ext>
            </a:extLst>
          </p:cNvPr>
          <p:cNvSpPr>
            <a:spLocks noGrp="1"/>
          </p:cNvSpPr>
          <p:nvPr>
            <p:ph idx="1"/>
          </p:nvPr>
        </p:nvSpPr>
        <p:spPr>
          <a:xfrm>
            <a:off x="838200" y="1773382"/>
            <a:ext cx="10848584" cy="4322618"/>
          </a:xfrm>
        </p:spPr>
        <p:txBody>
          <a:bodyPr anchor="ctr">
            <a:normAutofit fontScale="92500" lnSpcReduction="10000"/>
          </a:bodyPr>
          <a:lstStyle/>
          <a:p>
            <a:pPr marL="0" lvl="0" indent="0">
              <a:buNone/>
            </a:pPr>
            <a:r>
              <a:rPr lang="en-US" dirty="0"/>
              <a:t>After completing this chapter, the learner will be able to:</a:t>
            </a:r>
          </a:p>
          <a:p>
            <a:pPr lvl="0"/>
            <a:endParaRPr lang="en-US" dirty="0"/>
          </a:p>
          <a:p>
            <a:pPr lvl="0"/>
            <a:r>
              <a:rPr lang="en-US" dirty="0"/>
              <a:t>Define interprofessional collaborative practice</a:t>
            </a:r>
          </a:p>
          <a:p>
            <a:pPr lvl="0"/>
            <a:r>
              <a:rPr lang="en-US" dirty="0"/>
              <a:t>List key concepts of interprofessional education</a:t>
            </a:r>
          </a:p>
          <a:p>
            <a:pPr lvl="0"/>
            <a:r>
              <a:rPr lang="en-US" dirty="0"/>
              <a:t>Discuss embedding interprofessional collaborative practice experiences in clinical education of health professionals</a:t>
            </a:r>
          </a:p>
          <a:p>
            <a:pPr lvl="0"/>
            <a:r>
              <a:rPr lang="en-US" dirty="0"/>
              <a:t>Discuss a population health model that applies interprofessional practice at the local/neighborhood level</a:t>
            </a:r>
          </a:p>
          <a:p>
            <a:pPr lvl="0"/>
            <a:r>
              <a:rPr lang="en-US" dirty="0"/>
              <a:t>Expand interprofessional education and practice to include transdisciplinary education and practice </a:t>
            </a:r>
          </a:p>
          <a:p>
            <a:endParaRPr lang="en-US" sz="2000" dirty="0"/>
          </a:p>
        </p:txBody>
      </p:sp>
    </p:spTree>
    <p:extLst>
      <p:ext uri="{BB962C8B-B14F-4D97-AF65-F5344CB8AC3E}">
        <p14:creationId xmlns:p14="http://schemas.microsoft.com/office/powerpoint/2010/main" val="1428206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40B5-2200-9847-8456-F469BCD36A48}"/>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2800" b="1" dirty="0">
                <a:latin typeface="+mn-lt"/>
              </a:rPr>
              <a:t>Interprofessional Education Collaborative Practice (IPECP) Background</a:t>
            </a:r>
          </a:p>
        </p:txBody>
      </p:sp>
      <p:sp>
        <p:nvSpPr>
          <p:cNvPr id="4" name="Content Placeholder 3">
            <a:extLst>
              <a:ext uri="{FF2B5EF4-FFF2-40B4-BE49-F238E27FC236}">
                <a16:creationId xmlns:a16="http://schemas.microsoft.com/office/drawing/2014/main" id="{2DC2645D-52A2-6744-A089-4C53D17173C0}"/>
              </a:ext>
            </a:extLst>
          </p:cNvPr>
          <p:cNvSpPr>
            <a:spLocks noGrp="1"/>
          </p:cNvSpPr>
          <p:nvPr>
            <p:ph sz="half" idx="1"/>
          </p:nvPr>
        </p:nvSpPr>
        <p:spPr>
          <a:xfrm>
            <a:off x="4965431" y="2438400"/>
            <a:ext cx="6586489" cy="4187865"/>
          </a:xfrm>
        </p:spPr>
        <p:txBody>
          <a:bodyPr vert="horz" lIns="91440" tIns="45720" rIns="91440" bIns="45720" rtlCol="0">
            <a:normAutofit lnSpcReduction="10000"/>
          </a:bodyPr>
          <a:lstStyle/>
          <a:p>
            <a:r>
              <a:rPr lang="en-US" dirty="0"/>
              <a:t>Institute of Medicine (IOM, 1972) report, </a:t>
            </a:r>
            <a:r>
              <a:rPr lang="en-US" i="1" dirty="0"/>
              <a:t>Educating for the Health Team</a:t>
            </a:r>
          </a:p>
          <a:p>
            <a:r>
              <a:rPr lang="en-US" dirty="0"/>
              <a:t>The World Health Organization (WHO, 1988) report </a:t>
            </a:r>
            <a:r>
              <a:rPr lang="en-US" i="1" dirty="0"/>
              <a:t>Learning Together to Work Together for Health</a:t>
            </a:r>
            <a:r>
              <a:rPr lang="en-US" dirty="0"/>
              <a:t>. </a:t>
            </a:r>
          </a:p>
          <a:p>
            <a:r>
              <a:rPr lang="en-US" dirty="0"/>
              <a:t>World Health Organization (WHO, 2010) defines IPE “when students from two or more professions learn about, from and with each other to enable effective collaboration and improve health outcomes” (p. 10). </a:t>
            </a:r>
            <a:endParaRPr lang="en-US" i="1" dirty="0"/>
          </a:p>
          <a:p>
            <a:endParaRPr lang="en-US" sz="2000" dirty="0"/>
          </a:p>
        </p:txBody>
      </p:sp>
      <p:pic>
        <p:nvPicPr>
          <p:cNvPr id="6" name="Content Placeholder 5" descr="A submarine in the water&#10;&#10;Description automatically generated with medium confidence">
            <a:extLst>
              <a:ext uri="{FF2B5EF4-FFF2-40B4-BE49-F238E27FC236}">
                <a16:creationId xmlns:a16="http://schemas.microsoft.com/office/drawing/2014/main" id="{788CA922-FA31-5148-822D-34756A551000}"/>
              </a:ext>
            </a:extLst>
          </p:cNvPr>
          <p:cNvPicPr>
            <a:picLocks noGrp="1" noChangeAspect="1"/>
          </p:cNvPicPr>
          <p:nvPr>
            <p:ph sz="half" idx="2"/>
          </p:nvPr>
        </p:nvPicPr>
        <p:blipFill rotWithShape="1">
          <a:blip r:embed="rId3"/>
          <a:srcRect t="10864" r="1" b="1"/>
          <a:stretch/>
        </p:blipFill>
        <p:spPr>
          <a:xfrm>
            <a:off x="20" y="10"/>
            <a:ext cx="4635571" cy="6857990"/>
          </a:xfrm>
          <a:prstGeom prst="rect">
            <a:avLst/>
          </a:prstGeom>
          <a:effectLst/>
        </p:spPr>
      </p:pic>
    </p:spTree>
    <p:extLst>
      <p:ext uri="{BB962C8B-B14F-4D97-AF65-F5344CB8AC3E}">
        <p14:creationId xmlns:p14="http://schemas.microsoft.com/office/powerpoint/2010/main" val="3809480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6BD3E-2782-9A4F-9B87-B4C8F68FE929}"/>
              </a:ext>
            </a:extLst>
          </p:cNvPr>
          <p:cNvSpPr>
            <a:spLocks noGrp="1"/>
          </p:cNvSpPr>
          <p:nvPr>
            <p:ph type="title"/>
          </p:nvPr>
        </p:nvSpPr>
        <p:spPr>
          <a:xfrm>
            <a:off x="457200" y="-233937"/>
            <a:ext cx="6002912" cy="1642970"/>
          </a:xfrm>
        </p:spPr>
        <p:txBody>
          <a:bodyPr vert="horz" lIns="91440" tIns="45720" rIns="91440" bIns="45720" rtlCol="0" anchor="b">
            <a:noAutofit/>
          </a:bodyPr>
          <a:lstStyle/>
          <a:p>
            <a:r>
              <a:rPr lang="en-US" sz="4000" b="1" kern="1200" dirty="0">
                <a:solidFill>
                  <a:schemeClr val="tx1"/>
                </a:solidFill>
                <a:latin typeface="+mj-lt"/>
                <a:ea typeface="+mj-ea"/>
                <a:cs typeface="+mj-cs"/>
              </a:rPr>
              <a:t>Key Concepts of Interprofessional Education</a:t>
            </a:r>
          </a:p>
        </p:txBody>
      </p:sp>
      <p:sp>
        <p:nvSpPr>
          <p:cNvPr id="4" name="Content Placeholder 3">
            <a:extLst>
              <a:ext uri="{FF2B5EF4-FFF2-40B4-BE49-F238E27FC236}">
                <a16:creationId xmlns:a16="http://schemas.microsoft.com/office/drawing/2014/main" id="{AF56673A-F75E-0B48-9F3B-F63934964166}"/>
              </a:ext>
            </a:extLst>
          </p:cNvPr>
          <p:cNvSpPr>
            <a:spLocks noGrp="1"/>
          </p:cNvSpPr>
          <p:nvPr>
            <p:ph sz="half" idx="1"/>
          </p:nvPr>
        </p:nvSpPr>
        <p:spPr>
          <a:xfrm>
            <a:off x="457200" y="1577104"/>
            <a:ext cx="6407062" cy="5112824"/>
          </a:xfrm>
        </p:spPr>
        <p:txBody>
          <a:bodyPr vert="horz" lIns="91440" tIns="45720" rIns="91440" bIns="45720" rtlCol="0" anchor="t">
            <a:normAutofit lnSpcReduction="10000"/>
          </a:bodyPr>
          <a:lstStyle/>
          <a:p>
            <a:pPr lvl="0"/>
            <a:r>
              <a:rPr lang="en-US" sz="2400" dirty="0"/>
              <a:t>Competency 1: Maintain a climate of mutual </a:t>
            </a:r>
            <a:r>
              <a:rPr lang="en-US" sz="2400" b="1" dirty="0"/>
              <a:t>respect</a:t>
            </a:r>
            <a:r>
              <a:rPr lang="en-US" sz="2400" dirty="0"/>
              <a:t> and shared values. </a:t>
            </a:r>
          </a:p>
          <a:p>
            <a:pPr lvl="0"/>
            <a:r>
              <a:rPr lang="en-US" sz="2400" dirty="0"/>
              <a:t>Competency 2: Use the knowledge of one’s own </a:t>
            </a:r>
            <a:r>
              <a:rPr lang="en-US" sz="2400" b="1" dirty="0"/>
              <a:t>role</a:t>
            </a:r>
            <a:r>
              <a:rPr lang="en-US" sz="2400" dirty="0"/>
              <a:t> and those of other professions to appropriately assess and address healthcare needs</a:t>
            </a:r>
          </a:p>
          <a:p>
            <a:pPr lvl="0"/>
            <a:r>
              <a:rPr lang="en-US" sz="2400" dirty="0"/>
              <a:t>Competency 3: </a:t>
            </a:r>
            <a:r>
              <a:rPr lang="en-US" sz="2400" b="1" dirty="0"/>
              <a:t>Communicate</a:t>
            </a:r>
            <a:r>
              <a:rPr lang="en-US" sz="2400" dirty="0"/>
              <a:t> with patients, families, communities, and professionals in health and other fields in a responsive and responsible manner that supports a team approach</a:t>
            </a:r>
          </a:p>
          <a:p>
            <a:pPr lvl="0"/>
            <a:r>
              <a:rPr lang="en-US" sz="2400" dirty="0"/>
              <a:t>Competency 4: Apply </a:t>
            </a:r>
            <a:r>
              <a:rPr lang="en-US" sz="2400" b="1" dirty="0"/>
              <a:t>relationship-building values </a:t>
            </a:r>
            <a:r>
              <a:rPr lang="en-US" sz="2400" dirty="0"/>
              <a:t>and the principles of team dynamics </a:t>
            </a:r>
          </a:p>
          <a:p>
            <a:pPr marL="0" lvl="0" indent="0">
              <a:buNone/>
            </a:pPr>
            <a:r>
              <a:rPr lang="en-US" sz="2400" dirty="0"/>
              <a:t>Support relationships based on principles of </a:t>
            </a:r>
            <a:r>
              <a:rPr lang="en-US" sz="2400" b="1" dirty="0"/>
              <a:t>partnership</a:t>
            </a:r>
            <a:r>
              <a:rPr lang="en-US" sz="2400" dirty="0"/>
              <a:t> rather than domination.</a:t>
            </a:r>
          </a:p>
          <a:p>
            <a:pPr marL="0"/>
            <a:endParaRPr lang="en-US" sz="1600" dirty="0"/>
          </a:p>
        </p:txBody>
      </p:sp>
      <p:pic>
        <p:nvPicPr>
          <p:cNvPr id="6" name="Content Placeholder 5" descr="A picture containing floor, indoor, key, arranged&#10;&#10;Description automatically generated">
            <a:extLst>
              <a:ext uri="{FF2B5EF4-FFF2-40B4-BE49-F238E27FC236}">
                <a16:creationId xmlns:a16="http://schemas.microsoft.com/office/drawing/2014/main" id="{DE781649-BF25-7E43-B8D0-CBDFF00DD1D4}"/>
              </a:ext>
            </a:extLst>
          </p:cNvPr>
          <p:cNvPicPr>
            <a:picLocks noGrp="1" noChangeAspect="1"/>
          </p:cNvPicPr>
          <p:nvPr>
            <p:ph sz="half" idx="2"/>
          </p:nvPr>
        </p:nvPicPr>
        <p:blipFill>
          <a:blip r:embed="rId3"/>
          <a:stretch>
            <a:fillRect/>
          </a:stretch>
        </p:blipFill>
        <p:spPr>
          <a:xfrm>
            <a:off x="7468542" y="909081"/>
            <a:ext cx="3385380" cy="5071731"/>
          </a:xfrm>
          <a:prstGeom prst="rect">
            <a:avLst/>
          </a:prstGeom>
        </p:spPr>
      </p:pic>
    </p:spTree>
    <p:extLst>
      <p:ext uri="{BB962C8B-B14F-4D97-AF65-F5344CB8AC3E}">
        <p14:creationId xmlns:p14="http://schemas.microsoft.com/office/powerpoint/2010/main" val="3692088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E4AC6-D95F-B840-98A6-726E21F4240A}"/>
              </a:ext>
            </a:extLst>
          </p:cNvPr>
          <p:cNvSpPr>
            <a:spLocks noGrp="1"/>
          </p:cNvSpPr>
          <p:nvPr>
            <p:ph type="title"/>
          </p:nvPr>
        </p:nvSpPr>
        <p:spPr>
          <a:xfrm>
            <a:off x="150312" y="365125"/>
            <a:ext cx="4510077" cy="1899912"/>
          </a:xfrm>
        </p:spPr>
        <p:txBody>
          <a:bodyPr vert="horz" lIns="91440" tIns="45720" rIns="91440" bIns="45720" rtlCol="0" anchor="ctr">
            <a:noAutofit/>
          </a:bodyPr>
          <a:lstStyle/>
          <a:p>
            <a:r>
              <a:rPr lang="en-US" sz="3200" b="1" dirty="0"/>
              <a:t>Education Case Study:</a:t>
            </a:r>
            <a:br>
              <a:rPr lang="en-US" sz="3200" b="1" dirty="0"/>
            </a:br>
            <a:r>
              <a:rPr lang="en-US" sz="3200" b="1" dirty="0"/>
              <a:t>Preparing health students with IPE to improve women’s health </a:t>
            </a:r>
          </a:p>
        </p:txBody>
      </p:sp>
      <p:sp>
        <p:nvSpPr>
          <p:cNvPr id="4" name="Content Placeholder 3">
            <a:extLst>
              <a:ext uri="{FF2B5EF4-FFF2-40B4-BE49-F238E27FC236}">
                <a16:creationId xmlns:a16="http://schemas.microsoft.com/office/drawing/2014/main" id="{25C58ED1-2854-2640-A4F0-8EE0AC1DACBE}"/>
              </a:ext>
            </a:extLst>
          </p:cNvPr>
          <p:cNvSpPr>
            <a:spLocks noGrp="1"/>
          </p:cNvSpPr>
          <p:nvPr>
            <p:ph sz="half" idx="1"/>
          </p:nvPr>
        </p:nvSpPr>
        <p:spPr>
          <a:xfrm>
            <a:off x="150312" y="2434201"/>
            <a:ext cx="4510077" cy="4254698"/>
          </a:xfrm>
        </p:spPr>
        <p:txBody>
          <a:bodyPr vert="horz" lIns="91440" tIns="45720" rIns="91440" bIns="45720" rtlCol="0">
            <a:noAutofit/>
          </a:bodyPr>
          <a:lstStyle/>
          <a:p>
            <a:r>
              <a:rPr lang="en-US" sz="2400" dirty="0"/>
              <a:t>Collaboration in course planning, participation, evaluation led to improved patient outcomes. </a:t>
            </a:r>
          </a:p>
          <a:p>
            <a:r>
              <a:rPr lang="en-US" sz="2400" dirty="0"/>
              <a:t>Team members provided education and counseling to the patients based on their expertise. </a:t>
            </a:r>
          </a:p>
          <a:p>
            <a:r>
              <a:rPr lang="en-US" sz="2400" dirty="0"/>
              <a:t>Patients played an active role in co-creating learning experiences with the providers through intention setting of priorities and class agendas. </a:t>
            </a:r>
          </a:p>
        </p:txBody>
      </p:sp>
      <p:pic>
        <p:nvPicPr>
          <p:cNvPr id="7" name="Content Placeholder 6" descr="A group of people sitting at a table with laptops&#10;&#10;Description automatically generated with medium confidence">
            <a:extLst>
              <a:ext uri="{FF2B5EF4-FFF2-40B4-BE49-F238E27FC236}">
                <a16:creationId xmlns:a16="http://schemas.microsoft.com/office/drawing/2014/main" id="{866AA993-D908-4C44-AC15-FCC5FAD491EF}"/>
              </a:ext>
            </a:extLst>
          </p:cNvPr>
          <p:cNvPicPr>
            <a:picLocks noGrp="1" noChangeAspect="1"/>
          </p:cNvPicPr>
          <p:nvPr>
            <p:ph sz="half" idx="2"/>
          </p:nvPr>
        </p:nvPicPr>
        <p:blipFill rotWithShape="1">
          <a:blip r:embed="rId3"/>
          <a:srcRect l="5884" r="-1" b="-1"/>
          <a:stretch/>
        </p:blipFill>
        <p:spPr>
          <a:xfrm>
            <a:off x="4895273" y="0"/>
            <a:ext cx="7416133" cy="6857990"/>
          </a:xfrm>
          <a:prstGeom prst="rect">
            <a:avLst/>
          </a:prstGeom>
        </p:spPr>
      </p:pic>
    </p:spTree>
    <p:extLst>
      <p:ext uri="{BB962C8B-B14F-4D97-AF65-F5344CB8AC3E}">
        <p14:creationId xmlns:p14="http://schemas.microsoft.com/office/powerpoint/2010/main" val="1668894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EC337-C72D-0149-B733-A48AF46500B7}"/>
              </a:ext>
            </a:extLst>
          </p:cNvPr>
          <p:cNvSpPr>
            <a:spLocks noGrp="1"/>
          </p:cNvSpPr>
          <p:nvPr>
            <p:ph type="title"/>
          </p:nvPr>
        </p:nvSpPr>
        <p:spPr>
          <a:xfrm>
            <a:off x="7320466" y="609600"/>
            <a:ext cx="4666942" cy="1330839"/>
          </a:xfrm>
        </p:spPr>
        <p:txBody>
          <a:bodyPr vert="horz" lIns="91440" tIns="45720" rIns="91440" bIns="45720" rtlCol="0" anchor="ctr">
            <a:normAutofit fontScale="90000"/>
          </a:bodyPr>
          <a:lstStyle/>
          <a:p>
            <a:r>
              <a:rPr lang="en-US" sz="3600" b="1" dirty="0"/>
              <a:t>Practice Case Study: </a:t>
            </a:r>
            <a:br>
              <a:rPr lang="en-US" sz="3600" b="1" dirty="0"/>
            </a:br>
            <a:r>
              <a:rPr lang="en-US" sz="3600" b="1" dirty="0"/>
              <a:t>The Cuban healthcare model</a:t>
            </a:r>
            <a:r>
              <a:rPr lang="en-US" sz="3600" b="1" dirty="0">
                <a:latin typeface="Times New Roman" panose="02020603050405020304" pitchFamily="18" charset="0"/>
                <a:cs typeface="Times New Roman" panose="02020603050405020304" pitchFamily="18" charset="0"/>
              </a:rPr>
              <a:t>—</a:t>
            </a:r>
            <a:r>
              <a:rPr lang="en-US" sz="3600" b="1" dirty="0"/>
              <a:t>interprofessional collaboration at every level</a:t>
            </a:r>
            <a:br>
              <a:rPr lang="en-US" sz="2100" dirty="0"/>
            </a:br>
            <a:endParaRPr lang="en-US" sz="2100" dirty="0"/>
          </a:p>
        </p:txBody>
      </p:sp>
      <p:pic>
        <p:nvPicPr>
          <p:cNvPr id="7" name="Content Placeholder 6" descr="A picture containing outdoor, building, scene, way&#10;&#10;Description automatically generated">
            <a:extLst>
              <a:ext uri="{FF2B5EF4-FFF2-40B4-BE49-F238E27FC236}">
                <a16:creationId xmlns:a16="http://schemas.microsoft.com/office/drawing/2014/main" id="{84F9BFBE-BD2D-924F-A883-853005525849}"/>
              </a:ext>
            </a:extLst>
          </p:cNvPr>
          <p:cNvPicPr>
            <a:picLocks noGrp="1" noChangeAspect="1"/>
          </p:cNvPicPr>
          <p:nvPr>
            <p:ph sz="half" idx="1"/>
          </p:nvPr>
        </p:nvPicPr>
        <p:blipFill rotWithShape="1">
          <a:blip r:embed="rId3"/>
          <a:srcRect l="18076" r="14747"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5" name="Content Placeholder 4">
            <a:extLst>
              <a:ext uri="{FF2B5EF4-FFF2-40B4-BE49-F238E27FC236}">
                <a16:creationId xmlns:a16="http://schemas.microsoft.com/office/drawing/2014/main" id="{093D534D-5877-4B48-9AD2-98568613134C}"/>
              </a:ext>
            </a:extLst>
          </p:cNvPr>
          <p:cNvSpPr>
            <a:spLocks noGrp="1"/>
          </p:cNvSpPr>
          <p:nvPr>
            <p:ph sz="half" idx="2"/>
          </p:nvPr>
        </p:nvSpPr>
        <p:spPr>
          <a:xfrm>
            <a:off x="6901731" y="2194101"/>
            <a:ext cx="5085676" cy="4519849"/>
          </a:xfrm>
        </p:spPr>
        <p:txBody>
          <a:bodyPr vert="horz" lIns="91440" tIns="45720" rIns="91440" bIns="45720" rtlCol="0">
            <a:noAutofit/>
          </a:bodyPr>
          <a:lstStyle/>
          <a:p>
            <a:r>
              <a:rPr lang="en-US" sz="2400" dirty="0"/>
              <a:t>The healthcare system of Cuba is based on population health and prevention </a:t>
            </a:r>
          </a:p>
          <a:p>
            <a:r>
              <a:rPr lang="en-US" sz="2400" dirty="0"/>
              <a:t>There are three levels of healthcare:</a:t>
            </a:r>
          </a:p>
          <a:p>
            <a:pPr lvl="1"/>
            <a:r>
              <a:rPr lang="en-US" dirty="0"/>
              <a:t>Consultorios are neighborhood clinics with doctor-nurse dyads</a:t>
            </a:r>
          </a:p>
          <a:p>
            <a:pPr lvl="1"/>
            <a:r>
              <a:rPr lang="en-US" dirty="0"/>
              <a:t>Polyclinicas offer specialty care</a:t>
            </a:r>
          </a:p>
          <a:p>
            <a:pPr lvl="1"/>
            <a:r>
              <a:rPr lang="en-US" dirty="0"/>
              <a:t>Hospitals and institutions offer acute care and focus on special populations</a:t>
            </a:r>
          </a:p>
          <a:p>
            <a:r>
              <a:rPr lang="en-US" sz="2400" dirty="0"/>
              <a:t>Exceptional health outcomes compared to all nations</a:t>
            </a:r>
          </a:p>
        </p:txBody>
      </p:sp>
    </p:spTree>
    <p:extLst>
      <p:ext uri="{BB962C8B-B14F-4D97-AF65-F5344CB8AC3E}">
        <p14:creationId xmlns:p14="http://schemas.microsoft.com/office/powerpoint/2010/main" val="1119529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D54BA-34E3-C643-A916-50931E009121}"/>
              </a:ext>
            </a:extLst>
          </p:cNvPr>
          <p:cNvSpPr>
            <a:spLocks noGrp="1"/>
          </p:cNvSpPr>
          <p:nvPr>
            <p:ph type="title"/>
          </p:nvPr>
        </p:nvSpPr>
        <p:spPr>
          <a:xfrm>
            <a:off x="1137034" y="609600"/>
            <a:ext cx="6831188" cy="1322887"/>
          </a:xfrm>
        </p:spPr>
        <p:txBody>
          <a:bodyPr vert="horz" lIns="91440" tIns="45720" rIns="91440" bIns="45720" rtlCol="0" anchor="ctr">
            <a:normAutofit fontScale="90000"/>
          </a:bodyPr>
          <a:lstStyle/>
          <a:p>
            <a:r>
              <a:rPr lang="en-US" sz="4000" b="1" dirty="0"/>
              <a:t>Planetary Health: </a:t>
            </a:r>
            <a:br>
              <a:rPr lang="en-US" sz="4000" b="1" dirty="0"/>
            </a:br>
            <a:r>
              <a:rPr lang="en-US" sz="4000" b="1" dirty="0"/>
              <a:t>Moving toward transdisciplinary collaboration </a:t>
            </a:r>
            <a:br>
              <a:rPr lang="en-US" sz="2800" dirty="0"/>
            </a:br>
            <a:endParaRPr lang="en-US" sz="2800" dirty="0"/>
          </a:p>
        </p:txBody>
      </p:sp>
      <p:pic>
        <p:nvPicPr>
          <p:cNvPr id="7" name="Content Placeholder 6" descr="A close-up of hands holding a tree&#10;&#10;Description automatically generated with medium confidence">
            <a:extLst>
              <a:ext uri="{FF2B5EF4-FFF2-40B4-BE49-F238E27FC236}">
                <a16:creationId xmlns:a16="http://schemas.microsoft.com/office/drawing/2014/main" id="{6A74E806-EFC2-0847-A27D-FEEDE14CFBCB}"/>
              </a:ext>
            </a:extLst>
          </p:cNvPr>
          <p:cNvPicPr>
            <a:picLocks noGrp="1" noChangeAspect="1"/>
          </p:cNvPicPr>
          <p:nvPr>
            <p:ph sz="half" idx="1"/>
          </p:nvPr>
        </p:nvPicPr>
        <p:blipFill rotWithShape="1">
          <a:blip r:embed="rId3"/>
          <a:srcRect l="7035"/>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5" name="Content Placeholder 4">
            <a:extLst>
              <a:ext uri="{FF2B5EF4-FFF2-40B4-BE49-F238E27FC236}">
                <a16:creationId xmlns:a16="http://schemas.microsoft.com/office/drawing/2014/main" id="{786B5291-809F-FD48-9E2F-88B1BC9B8F55}"/>
              </a:ext>
            </a:extLst>
          </p:cNvPr>
          <p:cNvSpPr>
            <a:spLocks noGrp="1"/>
          </p:cNvSpPr>
          <p:nvPr>
            <p:ph sz="half" idx="2"/>
          </p:nvPr>
        </p:nvSpPr>
        <p:spPr>
          <a:xfrm>
            <a:off x="1137035" y="2194102"/>
            <a:ext cx="6516216" cy="3908585"/>
          </a:xfrm>
        </p:spPr>
        <p:txBody>
          <a:bodyPr vert="horz" lIns="91440" tIns="45720" rIns="91440" bIns="45720" rtlCol="0">
            <a:normAutofit/>
          </a:bodyPr>
          <a:lstStyle/>
          <a:p>
            <a:r>
              <a:rPr lang="en-US" sz="2400" dirty="0"/>
              <a:t>Transdisciplinary collaboration invites all fields to come together to advance the health of populations. </a:t>
            </a:r>
          </a:p>
          <a:p>
            <a:r>
              <a:rPr lang="en-US" sz="2400" dirty="0"/>
              <a:t>Planetary health is an emerging field of science, practices, and action which acknowledges that the health of humans and the health of the planet are deeply interconnected. </a:t>
            </a:r>
          </a:p>
          <a:p>
            <a:r>
              <a:rPr lang="en-US" sz="2400" dirty="0"/>
              <a:t>Nurses are particularly suited to lead transdisciplinary initiatives to restore planetary health.</a:t>
            </a:r>
          </a:p>
        </p:txBody>
      </p:sp>
    </p:spTree>
    <p:extLst>
      <p:ext uri="{BB962C8B-B14F-4D97-AF65-F5344CB8AC3E}">
        <p14:creationId xmlns:p14="http://schemas.microsoft.com/office/powerpoint/2010/main" val="237655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A picture containing text, computer, table, document&#10;&#10;Description automatically generated">
            <a:extLst>
              <a:ext uri="{FF2B5EF4-FFF2-40B4-BE49-F238E27FC236}">
                <a16:creationId xmlns:a16="http://schemas.microsoft.com/office/drawing/2014/main" id="{6FC977C3-78A1-B94F-96FD-12083FB61923}"/>
              </a:ext>
            </a:extLst>
          </p:cNvPr>
          <p:cNvPicPr>
            <a:picLocks noChangeAspect="1"/>
          </p:cNvPicPr>
          <p:nvPr/>
        </p:nvPicPr>
        <p:blipFill rotWithShape="1">
          <a:blip r:embed="rId3"/>
          <a:srcRect l="2222" r="1" b="1"/>
          <a:stretch/>
        </p:blipFill>
        <p:spPr>
          <a:xfrm>
            <a:off x="-1" y="10"/>
            <a:ext cx="12192000" cy="6857990"/>
          </a:xfrm>
          <a:prstGeom prst="rect">
            <a:avLst/>
          </a:prstGeom>
        </p:spPr>
      </p:pic>
      <p:sp>
        <p:nvSpPr>
          <p:cNvPr id="2" name="Title 1">
            <a:extLst>
              <a:ext uri="{FF2B5EF4-FFF2-40B4-BE49-F238E27FC236}">
                <a16:creationId xmlns:a16="http://schemas.microsoft.com/office/drawing/2014/main" id="{34D0B558-572F-A046-835D-D585B6F3BE3E}"/>
              </a:ext>
            </a:extLst>
          </p:cNvPr>
          <p:cNvSpPr>
            <a:spLocks noGrp="1"/>
          </p:cNvSpPr>
          <p:nvPr>
            <p:ph type="title"/>
          </p:nvPr>
        </p:nvSpPr>
        <p:spPr>
          <a:xfrm>
            <a:off x="0" y="783771"/>
            <a:ext cx="4913585" cy="2472933"/>
          </a:xfrm>
        </p:spPr>
        <p:txBody>
          <a:bodyPr>
            <a:normAutofit/>
          </a:bodyPr>
          <a:lstStyle/>
          <a:p>
            <a:r>
              <a:rPr lang="en-US" sz="4800" b="1" dirty="0">
                <a:latin typeface="+mn-lt"/>
              </a:rPr>
              <a:t>Implications for Nursing Practice</a:t>
            </a:r>
            <a:br>
              <a:rPr lang="en-US" sz="2800" dirty="0"/>
            </a:br>
            <a:endParaRPr lang="en-US" sz="2800" dirty="0"/>
          </a:p>
        </p:txBody>
      </p:sp>
      <p:sp>
        <p:nvSpPr>
          <p:cNvPr id="3" name="Content Placeholder 2">
            <a:extLst>
              <a:ext uri="{FF2B5EF4-FFF2-40B4-BE49-F238E27FC236}">
                <a16:creationId xmlns:a16="http://schemas.microsoft.com/office/drawing/2014/main" id="{EA7502E4-27BA-E440-A748-E50FD412452F}"/>
              </a:ext>
            </a:extLst>
          </p:cNvPr>
          <p:cNvSpPr>
            <a:spLocks noGrp="1"/>
          </p:cNvSpPr>
          <p:nvPr>
            <p:ph idx="1"/>
          </p:nvPr>
        </p:nvSpPr>
        <p:spPr>
          <a:xfrm>
            <a:off x="119744" y="2525486"/>
            <a:ext cx="5182726" cy="3841785"/>
          </a:xfrm>
        </p:spPr>
        <p:txBody>
          <a:bodyPr anchor="ctr">
            <a:noAutofit/>
          </a:bodyPr>
          <a:lstStyle/>
          <a:p>
            <a:r>
              <a:rPr lang="en-US" b="1" dirty="0"/>
              <a:t>Interprofessional practice prepares nurses for new and emerging healthcare delivery models</a:t>
            </a:r>
          </a:p>
          <a:p>
            <a:r>
              <a:rPr lang="en-US" b="1" dirty="0"/>
              <a:t>Nurses can model partnership-based team dynamics and lead inclusive, non-hierarchical collaboration with community partners</a:t>
            </a:r>
          </a:p>
        </p:txBody>
      </p:sp>
    </p:spTree>
    <p:extLst>
      <p:ext uri="{BB962C8B-B14F-4D97-AF65-F5344CB8AC3E}">
        <p14:creationId xmlns:p14="http://schemas.microsoft.com/office/powerpoint/2010/main" val="9881576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297</TotalTime>
  <Words>1304</Words>
  <Application>Microsoft Office PowerPoint</Application>
  <PresentationFormat>Widescreen</PresentationFormat>
  <Paragraphs>82</Paragraphs>
  <Slides>10</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Times New Roman</vt:lpstr>
      <vt:lpstr>Office Theme</vt:lpstr>
      <vt:lpstr>Visionary Leadership in Healthcare  Excellence in Practice, Policy, and Ethics</vt:lpstr>
      <vt:lpstr>Chapter 13. Assembling a Unifying Force:  Interprofessional Collaboration to Improve Healthcare</vt:lpstr>
      <vt:lpstr>Learning Objectives </vt:lpstr>
      <vt:lpstr>Interprofessional Education Collaborative Practice (IPECP) Background</vt:lpstr>
      <vt:lpstr>Key Concepts of Interprofessional Education</vt:lpstr>
      <vt:lpstr>Education Case Study: Preparing health students with IPE to improve women’s health </vt:lpstr>
      <vt:lpstr>Practice Case Study:  The Cuban healthcare model—interprofessional collaboration at every level </vt:lpstr>
      <vt:lpstr>Planetary Health:  Moving toward transdisciplinary collaboration  </vt:lpstr>
      <vt:lpstr>Implications for Nursing Practice </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Nurse-Led Visionary Leadership in Healthcare  Excellence in Practice, Policy, and Ethics</dc:title>
  <dc:creator>Wei, Holly Lee</dc:creator>
  <cp:lastModifiedBy>Jill Stanley</cp:lastModifiedBy>
  <cp:revision>39</cp:revision>
  <dcterms:created xsi:type="dcterms:W3CDTF">2021-04-24T19:15:55Z</dcterms:created>
  <dcterms:modified xsi:type="dcterms:W3CDTF">2022-01-26T17:15:48Z</dcterms:modified>
</cp:coreProperties>
</file>