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1"/>
  </p:sldMasterIdLst>
  <p:notesMasterIdLst>
    <p:notesMasterId r:id="rId17"/>
  </p:notesMasterIdLst>
  <p:sldIdLst>
    <p:sldId id="276" r:id="rId2"/>
    <p:sldId id="277" r:id="rId3"/>
    <p:sldId id="278" r:id="rId4"/>
    <p:sldId id="259" r:id="rId5"/>
    <p:sldId id="262" r:id="rId6"/>
    <p:sldId id="268" r:id="rId7"/>
    <p:sldId id="263" r:id="rId8"/>
    <p:sldId id="267" r:id="rId9"/>
    <p:sldId id="271" r:id="rId10"/>
    <p:sldId id="274" r:id="rId11"/>
    <p:sldId id="273" r:id="rId12"/>
    <p:sldId id="270" r:id="rId13"/>
    <p:sldId id="264" r:id="rId14"/>
    <p:sldId id="260"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D3"/>
    <a:srgbClr val="FF749D"/>
    <a:srgbClr val="EFECBD"/>
    <a:srgbClr val="FFE9DD"/>
    <a:srgbClr val="F7C695"/>
    <a:srgbClr val="FAACAA"/>
    <a:srgbClr val="F4D6CB"/>
    <a:srgbClr val="FF7578"/>
    <a:srgbClr val="F5CE6E"/>
    <a:srgbClr val="FF69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4F235-5FEC-42E3-999D-8139648A5A66}" v="18" dt="2022-01-26T18:20:54.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89796" autoAdjust="0"/>
  </p:normalViewPr>
  <p:slideViewPr>
    <p:cSldViewPr snapToGrid="0" snapToObjects="1">
      <p:cViewPr varScale="1">
        <p:scale>
          <a:sx n="110" d="100"/>
          <a:sy n="110" d="100"/>
        </p:scale>
        <p:origin x="3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Stanley" userId="8e0e8236-892f-4a03-81d6-aa217787c5a2" providerId="ADAL" clId="{2314F235-5FEC-42E3-999D-8139648A5A66}"/>
    <pc:docChg chg="undo custSel addSld delSld modSld sldOrd">
      <pc:chgData name="Jill Stanley" userId="8e0e8236-892f-4a03-81d6-aa217787c5a2" providerId="ADAL" clId="{2314F235-5FEC-42E3-999D-8139648A5A66}" dt="2022-01-26T18:21:06.193" v="213" actId="20577"/>
      <pc:docMkLst>
        <pc:docMk/>
      </pc:docMkLst>
      <pc:sldChg chg="delSp del mod delDesignElem">
        <pc:chgData name="Jill Stanley" userId="8e0e8236-892f-4a03-81d6-aa217787c5a2" providerId="ADAL" clId="{2314F235-5FEC-42E3-999D-8139648A5A66}" dt="2022-01-26T16:21:21.899" v="26" actId="2696"/>
        <pc:sldMkLst>
          <pc:docMk/>
          <pc:sldMk cId="389389919" sldId="256"/>
        </pc:sldMkLst>
        <pc:spChg chg="del">
          <ac:chgData name="Jill Stanley" userId="8e0e8236-892f-4a03-81d6-aa217787c5a2" providerId="ADAL" clId="{2314F235-5FEC-42E3-999D-8139648A5A66}" dt="2022-01-26T15:57:19.088" v="13"/>
          <ac:spMkLst>
            <pc:docMk/>
            <pc:sldMk cId="389389919" sldId="256"/>
            <ac:spMk id="49" creationId="{0760E4C7-47B8-4356-ABCA-CC9C79E2D2B6}"/>
          </ac:spMkLst>
        </pc:spChg>
        <pc:spChg chg="del">
          <ac:chgData name="Jill Stanley" userId="8e0e8236-892f-4a03-81d6-aa217787c5a2" providerId="ADAL" clId="{2314F235-5FEC-42E3-999D-8139648A5A66}" dt="2022-01-26T15:57:19.088" v="13"/>
          <ac:spMkLst>
            <pc:docMk/>
            <pc:sldMk cId="389389919" sldId="256"/>
            <ac:spMk id="51" creationId="{07F1F8E1-08C9-4C32-8CD0-F0DEB444866D}"/>
          </ac:spMkLst>
        </pc:spChg>
        <pc:picChg chg="del">
          <ac:chgData name="Jill Stanley" userId="8e0e8236-892f-4a03-81d6-aa217787c5a2" providerId="ADAL" clId="{2314F235-5FEC-42E3-999D-8139648A5A66}" dt="2022-01-26T16:20:33.576" v="24" actId="21"/>
          <ac:picMkLst>
            <pc:docMk/>
            <pc:sldMk cId="389389919" sldId="256"/>
            <ac:picMk id="4" creationId="{BC121801-27A3-4B3E-9265-727260A352C8}"/>
          </ac:picMkLst>
        </pc:picChg>
        <pc:cxnChg chg="del">
          <ac:chgData name="Jill Stanley" userId="8e0e8236-892f-4a03-81d6-aa217787c5a2" providerId="ADAL" clId="{2314F235-5FEC-42E3-999D-8139648A5A66}" dt="2022-01-26T15:57:19.088" v="13"/>
          <ac:cxnSpMkLst>
            <pc:docMk/>
            <pc:sldMk cId="389389919" sldId="256"/>
            <ac:cxnSpMk id="53" creationId="{414C5C93-B9E9-4392-ADCF-ABF21209DD56}"/>
          </ac:cxnSpMkLst>
        </pc:cxnChg>
      </pc:sldChg>
      <pc:sldChg chg="delSp delDesignElem">
        <pc:chgData name="Jill Stanley" userId="8e0e8236-892f-4a03-81d6-aa217787c5a2" providerId="ADAL" clId="{2314F235-5FEC-42E3-999D-8139648A5A66}" dt="2022-01-26T15:57:19.088" v="13"/>
        <pc:sldMkLst>
          <pc:docMk/>
          <pc:sldMk cId="2191223262" sldId="259"/>
        </pc:sldMkLst>
        <pc:spChg chg="del">
          <ac:chgData name="Jill Stanley" userId="8e0e8236-892f-4a03-81d6-aa217787c5a2" providerId="ADAL" clId="{2314F235-5FEC-42E3-999D-8139648A5A66}" dt="2022-01-26T15:57:19.088" v="13"/>
          <ac:spMkLst>
            <pc:docMk/>
            <pc:sldMk cId="2191223262" sldId="259"/>
            <ac:spMk id="24" creationId="{D7DD8518-4289-43CE-9E36-8E7E0D7DDF70}"/>
          </ac:spMkLst>
        </pc:spChg>
      </pc:sldChg>
      <pc:sldChg chg="modSp mod">
        <pc:chgData name="Jill Stanley" userId="8e0e8236-892f-4a03-81d6-aa217787c5a2" providerId="ADAL" clId="{2314F235-5FEC-42E3-999D-8139648A5A66}" dt="2022-01-26T16:36:00.086" v="208" actId="14100"/>
        <pc:sldMkLst>
          <pc:docMk/>
          <pc:sldMk cId="3776425656" sldId="260"/>
        </pc:sldMkLst>
        <pc:spChg chg="mod">
          <ac:chgData name="Jill Stanley" userId="8e0e8236-892f-4a03-81d6-aa217787c5a2" providerId="ADAL" clId="{2314F235-5FEC-42E3-999D-8139648A5A66}" dt="2022-01-26T16:36:00.086" v="208" actId="14100"/>
          <ac:spMkLst>
            <pc:docMk/>
            <pc:sldMk cId="3776425656" sldId="260"/>
            <ac:spMk id="2" creationId="{AFAD02E5-9FD9-8D4C-AE5F-221F4A1EC960}"/>
          </ac:spMkLst>
        </pc:spChg>
      </pc:sldChg>
      <pc:sldChg chg="addSp delSp modSp del mod delDesignElem">
        <pc:chgData name="Jill Stanley" userId="8e0e8236-892f-4a03-81d6-aa217787c5a2" providerId="ADAL" clId="{2314F235-5FEC-42E3-999D-8139648A5A66}" dt="2022-01-26T16:30:45.239" v="176" actId="2696"/>
        <pc:sldMkLst>
          <pc:docMk/>
          <pc:sldMk cId="319916579" sldId="261"/>
        </pc:sldMkLst>
        <pc:spChg chg="mod">
          <ac:chgData name="Jill Stanley" userId="8e0e8236-892f-4a03-81d6-aa217787c5a2" providerId="ADAL" clId="{2314F235-5FEC-42E3-999D-8139648A5A66}" dt="2022-01-26T15:57:19.288" v="15" actId="27636"/>
          <ac:spMkLst>
            <pc:docMk/>
            <pc:sldMk cId="319916579" sldId="261"/>
            <ac:spMk id="3" creationId="{6145F8F9-0167-C64C-8459-3A86BA38F16D}"/>
          </ac:spMkLst>
        </pc:spChg>
        <pc:spChg chg="del">
          <ac:chgData name="Jill Stanley" userId="8e0e8236-892f-4a03-81d6-aa217787c5a2" providerId="ADAL" clId="{2314F235-5FEC-42E3-999D-8139648A5A66}" dt="2022-01-26T15:57:19.088" v="13"/>
          <ac:spMkLst>
            <pc:docMk/>
            <pc:sldMk cId="319916579" sldId="261"/>
            <ac:spMk id="20" creationId="{5EE2BC33-F8B8-4768-AE46-E7CF6E3D7C9D}"/>
          </ac:spMkLst>
        </pc:spChg>
        <pc:spChg chg="del">
          <ac:chgData name="Jill Stanley" userId="8e0e8236-892f-4a03-81d6-aa217787c5a2" providerId="ADAL" clId="{2314F235-5FEC-42E3-999D-8139648A5A66}" dt="2022-01-26T15:57:19.088" v="13"/>
          <ac:spMkLst>
            <pc:docMk/>
            <pc:sldMk cId="319916579" sldId="261"/>
            <ac:spMk id="21" creationId="{905EB5AC-4150-4206-9DBE-37DD0EBFBC79}"/>
          </ac:spMkLst>
        </pc:spChg>
        <pc:picChg chg="add del">
          <ac:chgData name="Jill Stanley" userId="8e0e8236-892f-4a03-81d6-aa217787c5a2" providerId="ADAL" clId="{2314F235-5FEC-42E3-999D-8139648A5A66}" dt="2022-01-26T16:27:58.474" v="161" actId="21"/>
          <ac:picMkLst>
            <pc:docMk/>
            <pc:sldMk cId="319916579" sldId="261"/>
            <ac:picMk id="9" creationId="{6DBF976F-78A8-AA45-A4C9-D9B25EAD8796}"/>
          </ac:picMkLst>
        </pc:picChg>
      </pc:sldChg>
      <pc:sldChg chg="delSp modSp mod delDesignElem">
        <pc:chgData name="Jill Stanley" userId="8e0e8236-892f-4a03-81d6-aa217787c5a2" providerId="ADAL" clId="{2314F235-5FEC-42E3-999D-8139648A5A66}" dt="2022-01-26T16:33:26.955" v="193"/>
        <pc:sldMkLst>
          <pc:docMk/>
          <pc:sldMk cId="3471394400" sldId="262"/>
        </pc:sldMkLst>
        <pc:spChg chg="mod">
          <ac:chgData name="Jill Stanley" userId="8e0e8236-892f-4a03-81d6-aa217787c5a2" providerId="ADAL" clId="{2314F235-5FEC-42E3-999D-8139648A5A66}" dt="2022-01-26T16:33:26.955" v="193"/>
          <ac:spMkLst>
            <pc:docMk/>
            <pc:sldMk cId="3471394400" sldId="262"/>
            <ac:spMk id="2" creationId="{FADA99C7-3AE6-9148-B97B-D55636E32656}"/>
          </ac:spMkLst>
        </pc:spChg>
        <pc:spChg chg="del">
          <ac:chgData name="Jill Stanley" userId="8e0e8236-892f-4a03-81d6-aa217787c5a2" providerId="ADAL" clId="{2314F235-5FEC-42E3-999D-8139648A5A66}" dt="2022-01-26T15:57:19.088" v="13"/>
          <ac:spMkLst>
            <pc:docMk/>
            <pc:sldMk cId="3471394400" sldId="262"/>
            <ac:spMk id="8" creationId="{A4E9F8B3-8282-4A93-BBF8-3342538A70FB}"/>
          </ac:spMkLst>
        </pc:spChg>
        <pc:cxnChg chg="del">
          <ac:chgData name="Jill Stanley" userId="8e0e8236-892f-4a03-81d6-aa217787c5a2" providerId="ADAL" clId="{2314F235-5FEC-42E3-999D-8139648A5A66}" dt="2022-01-26T15:57:19.088" v="13"/>
          <ac:cxnSpMkLst>
            <pc:docMk/>
            <pc:sldMk cId="3471394400" sldId="262"/>
            <ac:cxnSpMk id="10" creationId="{58EFA797-975B-41D8-BC96-56CDC2CFA3E4}"/>
          </ac:cxnSpMkLst>
        </pc:cxnChg>
      </pc:sldChg>
      <pc:sldChg chg="delSp delDesignElem">
        <pc:chgData name="Jill Stanley" userId="8e0e8236-892f-4a03-81d6-aa217787c5a2" providerId="ADAL" clId="{2314F235-5FEC-42E3-999D-8139648A5A66}" dt="2022-01-26T15:57:19.088" v="13"/>
        <pc:sldMkLst>
          <pc:docMk/>
          <pc:sldMk cId="1025200484" sldId="263"/>
        </pc:sldMkLst>
        <pc:spChg chg="del">
          <ac:chgData name="Jill Stanley" userId="8e0e8236-892f-4a03-81d6-aa217787c5a2" providerId="ADAL" clId="{2314F235-5FEC-42E3-999D-8139648A5A66}" dt="2022-01-26T15:57:19.088" v="13"/>
          <ac:spMkLst>
            <pc:docMk/>
            <pc:sldMk cId="1025200484" sldId="263"/>
            <ac:spMk id="8" creationId="{A4E9F8B3-8282-4A93-BBF8-3342538A70FB}"/>
          </ac:spMkLst>
        </pc:spChg>
        <pc:cxnChg chg="del">
          <ac:chgData name="Jill Stanley" userId="8e0e8236-892f-4a03-81d6-aa217787c5a2" providerId="ADAL" clId="{2314F235-5FEC-42E3-999D-8139648A5A66}" dt="2022-01-26T15:57:19.088" v="13"/>
          <ac:cxnSpMkLst>
            <pc:docMk/>
            <pc:sldMk cId="1025200484" sldId="263"/>
            <ac:cxnSpMk id="10" creationId="{58EFA797-975B-41D8-BC96-56CDC2CFA3E4}"/>
          </ac:cxnSpMkLst>
        </pc:cxnChg>
      </pc:sldChg>
      <pc:sldChg chg="delSp modSp mod delDesignElem">
        <pc:chgData name="Jill Stanley" userId="8e0e8236-892f-4a03-81d6-aa217787c5a2" providerId="ADAL" clId="{2314F235-5FEC-42E3-999D-8139648A5A66}" dt="2022-01-26T16:33:40.109" v="194" actId="207"/>
        <pc:sldMkLst>
          <pc:docMk/>
          <pc:sldMk cId="80280986" sldId="264"/>
        </pc:sldMkLst>
        <pc:spChg chg="mod">
          <ac:chgData name="Jill Stanley" userId="8e0e8236-892f-4a03-81d6-aa217787c5a2" providerId="ADAL" clId="{2314F235-5FEC-42E3-999D-8139648A5A66}" dt="2022-01-26T16:33:40.109" v="194" actId="207"/>
          <ac:spMkLst>
            <pc:docMk/>
            <pc:sldMk cId="80280986" sldId="264"/>
            <ac:spMk id="2" creationId="{A0B0ED41-3B41-184A-9588-2AB41FB8F481}"/>
          </ac:spMkLst>
        </pc:spChg>
        <pc:spChg chg="del">
          <ac:chgData name="Jill Stanley" userId="8e0e8236-892f-4a03-81d6-aa217787c5a2" providerId="ADAL" clId="{2314F235-5FEC-42E3-999D-8139648A5A66}" dt="2022-01-26T15:57:19.088" v="13"/>
          <ac:spMkLst>
            <pc:docMk/>
            <pc:sldMk cId="80280986" sldId="264"/>
            <ac:spMk id="9" creationId="{1265911B-1E2F-489E-97EF-A15A9299E703}"/>
          </ac:spMkLst>
        </pc:spChg>
        <pc:spChg chg="del">
          <ac:chgData name="Jill Stanley" userId="8e0e8236-892f-4a03-81d6-aa217787c5a2" providerId="ADAL" clId="{2314F235-5FEC-42E3-999D-8139648A5A66}" dt="2022-01-26T15:57:19.088" v="13"/>
          <ac:spMkLst>
            <pc:docMk/>
            <pc:sldMk cId="80280986" sldId="264"/>
            <ac:spMk id="11" creationId="{2119D4F1-CE65-4D74-A168-F27C15F1B00C}"/>
          </ac:spMkLst>
        </pc:spChg>
      </pc:sldChg>
      <pc:sldChg chg="delSp delDesignElem">
        <pc:chgData name="Jill Stanley" userId="8e0e8236-892f-4a03-81d6-aa217787c5a2" providerId="ADAL" clId="{2314F235-5FEC-42E3-999D-8139648A5A66}" dt="2022-01-26T15:57:19.088" v="13"/>
        <pc:sldMkLst>
          <pc:docMk/>
          <pc:sldMk cId="509563296" sldId="267"/>
        </pc:sldMkLst>
        <pc:spChg chg="del">
          <ac:chgData name="Jill Stanley" userId="8e0e8236-892f-4a03-81d6-aa217787c5a2" providerId="ADAL" clId="{2314F235-5FEC-42E3-999D-8139648A5A66}" dt="2022-01-26T15:57:19.088" v="13"/>
          <ac:spMkLst>
            <pc:docMk/>
            <pc:sldMk cId="509563296" sldId="267"/>
            <ac:spMk id="71" creationId="{D7DD8518-4289-43CE-9E36-8E7E0D7DDF70}"/>
          </ac:spMkLst>
        </pc:spChg>
      </pc:sldChg>
      <pc:sldChg chg="delSp delDesignElem">
        <pc:chgData name="Jill Stanley" userId="8e0e8236-892f-4a03-81d6-aa217787c5a2" providerId="ADAL" clId="{2314F235-5FEC-42E3-999D-8139648A5A66}" dt="2022-01-26T15:57:19.088" v="13"/>
        <pc:sldMkLst>
          <pc:docMk/>
          <pc:sldMk cId="3873099287" sldId="268"/>
        </pc:sldMkLst>
        <pc:spChg chg="del">
          <ac:chgData name="Jill Stanley" userId="8e0e8236-892f-4a03-81d6-aa217787c5a2" providerId="ADAL" clId="{2314F235-5FEC-42E3-999D-8139648A5A66}" dt="2022-01-26T15:57:19.088" v="13"/>
          <ac:spMkLst>
            <pc:docMk/>
            <pc:sldMk cId="3873099287" sldId="268"/>
            <ac:spMk id="15" creationId="{A4E9F8B3-8282-4A93-BBF8-3342538A70FB}"/>
          </ac:spMkLst>
        </pc:spChg>
      </pc:sldChg>
      <pc:sldChg chg="addSp delSp modSp mod delDesignElem">
        <pc:chgData name="Jill Stanley" userId="8e0e8236-892f-4a03-81d6-aa217787c5a2" providerId="ADAL" clId="{2314F235-5FEC-42E3-999D-8139648A5A66}" dt="2022-01-26T16:34:46.292" v="199" actId="14100"/>
        <pc:sldMkLst>
          <pc:docMk/>
          <pc:sldMk cId="2303661902" sldId="270"/>
        </pc:sldMkLst>
        <pc:spChg chg="mod">
          <ac:chgData name="Jill Stanley" userId="8e0e8236-892f-4a03-81d6-aa217787c5a2" providerId="ADAL" clId="{2314F235-5FEC-42E3-999D-8139648A5A66}" dt="2022-01-26T16:34:39.096" v="197" actId="14100"/>
          <ac:spMkLst>
            <pc:docMk/>
            <pc:sldMk cId="2303661902" sldId="270"/>
            <ac:spMk id="2" creationId="{568B9BF3-1028-3049-A0CE-F0F5B7D1839F}"/>
          </ac:spMkLst>
        </pc:spChg>
        <pc:spChg chg="mod">
          <ac:chgData name="Jill Stanley" userId="8e0e8236-892f-4a03-81d6-aa217787c5a2" providerId="ADAL" clId="{2314F235-5FEC-42E3-999D-8139648A5A66}" dt="2022-01-26T16:34:46.292" v="199" actId="14100"/>
          <ac:spMkLst>
            <pc:docMk/>
            <pc:sldMk cId="2303661902" sldId="270"/>
            <ac:spMk id="3" creationId="{8815C3F3-C2DC-924D-AE00-10C49F01E2F3}"/>
          </ac:spMkLst>
        </pc:spChg>
        <pc:spChg chg="add del">
          <ac:chgData name="Jill Stanley" userId="8e0e8236-892f-4a03-81d6-aa217787c5a2" providerId="ADAL" clId="{2314F235-5FEC-42E3-999D-8139648A5A66}" dt="2022-01-26T16:33:25.979" v="192"/>
          <ac:spMkLst>
            <pc:docMk/>
            <pc:sldMk cId="2303661902" sldId="270"/>
            <ac:spMk id="10" creationId="{B4147794-66B7-4CDE-BC75-BBDC48B2FCEB}"/>
          </ac:spMkLst>
        </pc:spChg>
        <pc:spChg chg="del">
          <ac:chgData name="Jill Stanley" userId="8e0e8236-892f-4a03-81d6-aa217787c5a2" providerId="ADAL" clId="{2314F235-5FEC-42E3-999D-8139648A5A66}" dt="2022-01-26T15:57:19.088" v="13"/>
          <ac:spMkLst>
            <pc:docMk/>
            <pc:sldMk cId="2303661902" sldId="270"/>
            <ac:spMk id="11" creationId="{B1C3281D-A46F-4842-9340-4CBC29E1B260}"/>
          </ac:spMkLst>
        </pc:spChg>
        <pc:spChg chg="add del">
          <ac:chgData name="Jill Stanley" userId="8e0e8236-892f-4a03-81d6-aa217787c5a2" providerId="ADAL" clId="{2314F235-5FEC-42E3-999D-8139648A5A66}" dt="2022-01-26T16:33:25.979" v="192"/>
          <ac:spMkLst>
            <pc:docMk/>
            <pc:sldMk cId="2303661902" sldId="270"/>
            <ac:spMk id="12" creationId="{41202E79-1236-4DF8-9921-F47A0B079C13}"/>
          </ac:spMkLst>
        </pc:spChg>
        <pc:picChg chg="del mod">
          <ac:chgData name="Jill Stanley" userId="8e0e8236-892f-4a03-81d6-aa217787c5a2" providerId="ADAL" clId="{2314F235-5FEC-42E3-999D-8139648A5A66}" dt="2022-01-26T16:34:30.320" v="196" actId="21"/>
          <ac:picMkLst>
            <pc:docMk/>
            <pc:sldMk cId="2303661902" sldId="270"/>
            <ac:picMk id="5" creationId="{139988E1-44AE-413F-8405-B6D84298D596}"/>
          </ac:picMkLst>
        </pc:picChg>
        <pc:cxnChg chg="del">
          <ac:chgData name="Jill Stanley" userId="8e0e8236-892f-4a03-81d6-aa217787c5a2" providerId="ADAL" clId="{2314F235-5FEC-42E3-999D-8139648A5A66}" dt="2022-01-26T15:57:19.088" v="13"/>
          <ac:cxnSpMkLst>
            <pc:docMk/>
            <pc:sldMk cId="2303661902" sldId="270"/>
            <ac:cxnSpMk id="9" creationId="{AEED5540-64E5-4258-ABA4-753F07B71B38}"/>
          </ac:cxnSpMkLst>
        </pc:cxnChg>
        <pc:cxnChg chg="del">
          <ac:chgData name="Jill Stanley" userId="8e0e8236-892f-4a03-81d6-aa217787c5a2" providerId="ADAL" clId="{2314F235-5FEC-42E3-999D-8139648A5A66}" dt="2022-01-26T15:57:19.088" v="13"/>
          <ac:cxnSpMkLst>
            <pc:docMk/>
            <pc:sldMk cId="2303661902" sldId="270"/>
            <ac:cxnSpMk id="13" creationId="{D4EDB048-C82F-4E9B-BCE9-3D1DBE5D59CE}"/>
          </ac:cxnSpMkLst>
        </pc:cxnChg>
      </pc:sldChg>
      <pc:sldChg chg="delSp modSp mod delDesignElem">
        <pc:chgData name="Jill Stanley" userId="8e0e8236-892f-4a03-81d6-aa217787c5a2" providerId="ADAL" clId="{2314F235-5FEC-42E3-999D-8139648A5A66}" dt="2022-01-26T16:31:16.551" v="178" actId="207"/>
        <pc:sldMkLst>
          <pc:docMk/>
          <pc:sldMk cId="1973273936" sldId="271"/>
        </pc:sldMkLst>
        <pc:spChg chg="del">
          <ac:chgData name="Jill Stanley" userId="8e0e8236-892f-4a03-81d6-aa217787c5a2" providerId="ADAL" clId="{2314F235-5FEC-42E3-999D-8139648A5A66}" dt="2022-01-26T15:57:19.088" v="13"/>
          <ac:spMkLst>
            <pc:docMk/>
            <pc:sldMk cId="1973273936" sldId="271"/>
            <ac:spMk id="43" creationId="{1265911B-1E2F-489E-97EF-A15A9299E703}"/>
          </ac:spMkLst>
        </pc:spChg>
        <pc:spChg chg="del">
          <ac:chgData name="Jill Stanley" userId="8e0e8236-892f-4a03-81d6-aa217787c5a2" providerId="ADAL" clId="{2314F235-5FEC-42E3-999D-8139648A5A66}" dt="2022-01-26T15:57:19.088" v="13"/>
          <ac:spMkLst>
            <pc:docMk/>
            <pc:sldMk cId="1973273936" sldId="271"/>
            <ac:spMk id="45" creationId="{2119D4F1-CE65-4D74-A168-F27C15F1B00C}"/>
          </ac:spMkLst>
        </pc:spChg>
        <pc:graphicFrameChg chg="modGraphic">
          <ac:chgData name="Jill Stanley" userId="8e0e8236-892f-4a03-81d6-aa217787c5a2" providerId="ADAL" clId="{2314F235-5FEC-42E3-999D-8139648A5A66}" dt="2022-01-26T16:31:16.551" v="178" actId="207"/>
          <ac:graphicFrameMkLst>
            <pc:docMk/>
            <pc:sldMk cId="1973273936" sldId="271"/>
            <ac:graphicFrameMk id="6" creationId="{00FFF528-F8D3-6E4F-BB55-999600CB7E6C}"/>
          </ac:graphicFrameMkLst>
        </pc:graphicFrameChg>
      </pc:sldChg>
      <pc:sldChg chg="delSp modSp mod delDesignElem">
        <pc:chgData name="Jill Stanley" userId="8e0e8236-892f-4a03-81d6-aa217787c5a2" providerId="ADAL" clId="{2314F235-5FEC-42E3-999D-8139648A5A66}" dt="2022-01-26T16:32:55.306" v="187" actId="207"/>
        <pc:sldMkLst>
          <pc:docMk/>
          <pc:sldMk cId="3187553296" sldId="273"/>
        </pc:sldMkLst>
        <pc:spChg chg="del">
          <ac:chgData name="Jill Stanley" userId="8e0e8236-892f-4a03-81d6-aa217787c5a2" providerId="ADAL" clId="{2314F235-5FEC-42E3-999D-8139648A5A66}" dt="2022-01-26T15:57:19.088" v="13"/>
          <ac:spMkLst>
            <pc:docMk/>
            <pc:sldMk cId="3187553296" sldId="273"/>
            <ac:spMk id="43" creationId="{1265911B-1E2F-489E-97EF-A15A9299E703}"/>
          </ac:spMkLst>
        </pc:spChg>
        <pc:spChg chg="del">
          <ac:chgData name="Jill Stanley" userId="8e0e8236-892f-4a03-81d6-aa217787c5a2" providerId="ADAL" clId="{2314F235-5FEC-42E3-999D-8139648A5A66}" dt="2022-01-26T15:57:19.088" v="13"/>
          <ac:spMkLst>
            <pc:docMk/>
            <pc:sldMk cId="3187553296" sldId="273"/>
            <ac:spMk id="45" creationId="{2119D4F1-CE65-4D74-A168-F27C15F1B00C}"/>
          </ac:spMkLst>
        </pc:spChg>
        <pc:graphicFrameChg chg="modGraphic">
          <ac:chgData name="Jill Stanley" userId="8e0e8236-892f-4a03-81d6-aa217787c5a2" providerId="ADAL" clId="{2314F235-5FEC-42E3-999D-8139648A5A66}" dt="2022-01-26T16:32:55.306" v="187" actId="207"/>
          <ac:graphicFrameMkLst>
            <pc:docMk/>
            <pc:sldMk cId="3187553296" sldId="273"/>
            <ac:graphicFrameMk id="6" creationId="{00FFF528-F8D3-6E4F-BB55-999600CB7E6C}"/>
          </ac:graphicFrameMkLst>
        </pc:graphicFrameChg>
      </pc:sldChg>
      <pc:sldChg chg="delSp modSp mod delDesignElem">
        <pc:chgData name="Jill Stanley" userId="8e0e8236-892f-4a03-81d6-aa217787c5a2" providerId="ADAL" clId="{2314F235-5FEC-42E3-999D-8139648A5A66}" dt="2022-01-26T16:32:16.092" v="185" actId="14100"/>
        <pc:sldMkLst>
          <pc:docMk/>
          <pc:sldMk cId="4201481774" sldId="274"/>
        </pc:sldMkLst>
        <pc:spChg chg="mod">
          <ac:chgData name="Jill Stanley" userId="8e0e8236-892f-4a03-81d6-aa217787c5a2" providerId="ADAL" clId="{2314F235-5FEC-42E3-999D-8139648A5A66}" dt="2022-01-26T16:32:05.167" v="184" actId="20577"/>
          <ac:spMkLst>
            <pc:docMk/>
            <pc:sldMk cId="4201481774" sldId="274"/>
            <ac:spMk id="14" creationId="{F528FFB1-F033-4E76-BD6B-CB10E6CA078A}"/>
          </ac:spMkLst>
        </pc:spChg>
        <pc:spChg chg="del">
          <ac:chgData name="Jill Stanley" userId="8e0e8236-892f-4a03-81d6-aa217787c5a2" providerId="ADAL" clId="{2314F235-5FEC-42E3-999D-8139648A5A66}" dt="2022-01-26T15:57:19.088" v="13"/>
          <ac:spMkLst>
            <pc:docMk/>
            <pc:sldMk cId="4201481774" sldId="274"/>
            <ac:spMk id="50" creationId="{1265911B-1E2F-489E-97EF-A15A9299E703}"/>
          </ac:spMkLst>
        </pc:spChg>
        <pc:spChg chg="del">
          <ac:chgData name="Jill Stanley" userId="8e0e8236-892f-4a03-81d6-aa217787c5a2" providerId="ADAL" clId="{2314F235-5FEC-42E3-999D-8139648A5A66}" dt="2022-01-26T15:57:19.088" v="13"/>
          <ac:spMkLst>
            <pc:docMk/>
            <pc:sldMk cId="4201481774" sldId="274"/>
            <ac:spMk id="52" creationId="{2119D4F1-CE65-4D74-A168-F27C15F1B00C}"/>
          </ac:spMkLst>
        </pc:spChg>
        <pc:graphicFrameChg chg="mod">
          <ac:chgData name="Jill Stanley" userId="8e0e8236-892f-4a03-81d6-aa217787c5a2" providerId="ADAL" clId="{2314F235-5FEC-42E3-999D-8139648A5A66}" dt="2022-01-26T16:32:16.092" v="185" actId="14100"/>
          <ac:graphicFrameMkLst>
            <pc:docMk/>
            <pc:sldMk cId="4201481774" sldId="274"/>
            <ac:graphicFrameMk id="2" creationId="{3D893318-A52B-4322-8C3A-68B64A5CF6F1}"/>
          </ac:graphicFrameMkLst>
        </pc:graphicFrameChg>
      </pc:sldChg>
      <pc:sldChg chg="delSp modSp del mod delDesignElem">
        <pc:chgData name="Jill Stanley" userId="8e0e8236-892f-4a03-81d6-aa217787c5a2" providerId="ADAL" clId="{2314F235-5FEC-42E3-999D-8139648A5A66}" dt="2022-01-26T16:27:46.551" v="159" actId="2696"/>
        <pc:sldMkLst>
          <pc:docMk/>
          <pc:sldMk cId="926470894" sldId="275"/>
        </pc:sldMkLst>
        <pc:spChg chg="mod">
          <ac:chgData name="Jill Stanley" userId="8e0e8236-892f-4a03-81d6-aa217787c5a2" providerId="ADAL" clId="{2314F235-5FEC-42E3-999D-8139648A5A66}" dt="2022-01-26T15:57:19.259" v="14" actId="27636"/>
          <ac:spMkLst>
            <pc:docMk/>
            <pc:sldMk cId="926470894" sldId="275"/>
            <ac:spMk id="2" creationId="{AFAD02E5-9FD9-8D4C-AE5F-221F4A1EC960}"/>
          </ac:spMkLst>
        </pc:spChg>
        <pc:spChg chg="del">
          <ac:chgData name="Jill Stanley" userId="8e0e8236-892f-4a03-81d6-aa217787c5a2" providerId="ADAL" clId="{2314F235-5FEC-42E3-999D-8139648A5A66}" dt="2022-01-26T15:57:19.088" v="13"/>
          <ac:spMkLst>
            <pc:docMk/>
            <pc:sldMk cId="926470894" sldId="275"/>
            <ac:spMk id="49" creationId="{0760E4C7-47B8-4356-ABCA-CC9C79E2D2B6}"/>
          </ac:spMkLst>
        </pc:spChg>
        <pc:spChg chg="del">
          <ac:chgData name="Jill Stanley" userId="8e0e8236-892f-4a03-81d6-aa217787c5a2" providerId="ADAL" clId="{2314F235-5FEC-42E3-999D-8139648A5A66}" dt="2022-01-26T15:57:19.088" v="13"/>
          <ac:spMkLst>
            <pc:docMk/>
            <pc:sldMk cId="926470894" sldId="275"/>
            <ac:spMk id="51" creationId="{07F1F8E1-08C9-4C32-8CD0-F0DEB444866D}"/>
          </ac:spMkLst>
        </pc:spChg>
        <pc:picChg chg="mod">
          <ac:chgData name="Jill Stanley" userId="8e0e8236-892f-4a03-81d6-aa217787c5a2" providerId="ADAL" clId="{2314F235-5FEC-42E3-999D-8139648A5A66}" dt="2022-01-26T16:23:10.117" v="88" actId="1076"/>
          <ac:picMkLst>
            <pc:docMk/>
            <pc:sldMk cId="926470894" sldId="275"/>
            <ac:picMk id="4" creationId="{BC121801-27A3-4B3E-9265-727260A352C8}"/>
          </ac:picMkLst>
        </pc:picChg>
        <pc:cxnChg chg="del">
          <ac:chgData name="Jill Stanley" userId="8e0e8236-892f-4a03-81d6-aa217787c5a2" providerId="ADAL" clId="{2314F235-5FEC-42E3-999D-8139648A5A66}" dt="2022-01-26T15:57:19.088" v="13"/>
          <ac:cxnSpMkLst>
            <pc:docMk/>
            <pc:sldMk cId="926470894" sldId="275"/>
            <ac:cxnSpMk id="53" creationId="{414C5C93-B9E9-4392-ADCF-ABF21209DD56}"/>
          </ac:cxnSpMkLst>
        </pc:cxnChg>
      </pc:sldChg>
      <pc:sldChg chg="add">
        <pc:chgData name="Jill Stanley" userId="8e0e8236-892f-4a03-81d6-aa217787c5a2" providerId="ADAL" clId="{2314F235-5FEC-42E3-999D-8139648A5A66}" dt="2022-01-26T16:21:16.965" v="25"/>
        <pc:sldMkLst>
          <pc:docMk/>
          <pc:sldMk cId="3433711510" sldId="276"/>
        </pc:sldMkLst>
      </pc:sldChg>
      <pc:sldChg chg="modSp new mod ord">
        <pc:chgData name="Jill Stanley" userId="8e0e8236-892f-4a03-81d6-aa217787c5a2" providerId="ADAL" clId="{2314F235-5FEC-42E3-999D-8139648A5A66}" dt="2022-01-26T18:21:06.193" v="213" actId="20577"/>
        <pc:sldMkLst>
          <pc:docMk/>
          <pc:sldMk cId="3917966176" sldId="277"/>
        </pc:sldMkLst>
        <pc:spChg chg="mod">
          <ac:chgData name="Jill Stanley" userId="8e0e8236-892f-4a03-81d6-aa217787c5a2" providerId="ADAL" clId="{2314F235-5FEC-42E3-999D-8139648A5A66}" dt="2022-01-26T18:21:06.193" v="213" actId="20577"/>
          <ac:spMkLst>
            <pc:docMk/>
            <pc:sldMk cId="3917966176" sldId="277"/>
            <ac:spMk id="2" creationId="{98967422-6103-4DC5-8E47-C184A5C9B84B}"/>
          </ac:spMkLst>
        </pc:spChg>
        <pc:spChg chg="mod">
          <ac:chgData name="Jill Stanley" userId="8e0e8236-892f-4a03-81d6-aa217787c5a2" providerId="ADAL" clId="{2314F235-5FEC-42E3-999D-8139648A5A66}" dt="2022-01-26T16:27:40.436" v="158" actId="113"/>
          <ac:spMkLst>
            <pc:docMk/>
            <pc:sldMk cId="3917966176" sldId="277"/>
            <ac:spMk id="3" creationId="{4B20A39B-3272-410A-BBBD-85694D810211}"/>
          </ac:spMkLst>
        </pc:spChg>
      </pc:sldChg>
      <pc:sldChg chg="modSp new mod">
        <pc:chgData name="Jill Stanley" userId="8e0e8236-892f-4a03-81d6-aa217787c5a2" providerId="ADAL" clId="{2314F235-5FEC-42E3-999D-8139648A5A66}" dt="2022-01-26T16:33:26.955" v="193"/>
        <pc:sldMkLst>
          <pc:docMk/>
          <pc:sldMk cId="884833676" sldId="278"/>
        </pc:sldMkLst>
        <pc:spChg chg="mod">
          <ac:chgData name="Jill Stanley" userId="8e0e8236-892f-4a03-81d6-aa217787c5a2" providerId="ADAL" clId="{2314F235-5FEC-42E3-999D-8139648A5A66}" dt="2022-01-26T16:33:26.955" v="193"/>
          <ac:spMkLst>
            <pc:docMk/>
            <pc:sldMk cId="884833676" sldId="278"/>
            <ac:spMk id="2" creationId="{BE2E6F24-0244-4CC3-9EA9-7C3272942C13}"/>
          </ac:spMkLst>
        </pc:spChg>
        <pc:spChg chg="mod">
          <ac:chgData name="Jill Stanley" userId="8e0e8236-892f-4a03-81d6-aa217787c5a2" providerId="ADAL" clId="{2314F235-5FEC-42E3-999D-8139648A5A66}" dt="2022-01-26T16:33:26.955" v="193"/>
          <ac:spMkLst>
            <pc:docMk/>
            <pc:sldMk cId="884833676" sldId="278"/>
            <ac:spMk id="3" creationId="{16A97D27-431E-42F6-8D64-7883CD058B10}"/>
          </ac:spMkLst>
        </pc:spChg>
      </pc:sldChg>
    </pc:docChg>
  </pc:docChgLst>
</pc:chgInfo>
</file>

<file path=ppt/diagrams/_rels/data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FC76A-FBA1-4A96-953A-7CCE8EA6033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34F15386-EABE-4246-8DC1-3BE54C679F50}">
      <dgm:prSet/>
      <dgm:spPr/>
      <dgm:t>
        <a:bodyPr/>
        <a:lstStyle/>
        <a:p>
          <a:pPr algn="ctr" rtl="0"/>
          <a:r>
            <a:rPr lang="en-US" dirty="0"/>
            <a:t>Visionary Leadership in Healthcare</a:t>
          </a:r>
          <a:br>
            <a:rPr lang="en-US" dirty="0"/>
          </a:br>
          <a:r>
            <a:rPr lang="en-US" dirty="0"/>
            <a:t> Excellence in Practice, Policy, and Ethics</a:t>
          </a:r>
        </a:p>
      </dgm:t>
    </dgm:pt>
    <dgm:pt modelId="{F4748ADA-4264-455E-82B7-18649C6F7AAF}" type="parTrans" cxnId="{6D304F22-4C9A-44C8-B402-3207E8DD657E}">
      <dgm:prSet/>
      <dgm:spPr/>
      <dgm:t>
        <a:bodyPr/>
        <a:lstStyle/>
        <a:p>
          <a:endParaRPr lang="en-US"/>
        </a:p>
      </dgm:t>
    </dgm:pt>
    <dgm:pt modelId="{93AA3A5B-F05F-4450-A3E2-7803E90D6AC4}" type="sibTrans" cxnId="{6D304F22-4C9A-44C8-B402-3207E8DD657E}">
      <dgm:prSet/>
      <dgm:spPr/>
      <dgm:t>
        <a:bodyPr/>
        <a:lstStyle/>
        <a:p>
          <a:endParaRPr lang="en-US"/>
        </a:p>
      </dgm:t>
    </dgm:pt>
    <dgm:pt modelId="{BAF1315D-B8A0-4906-93D9-6875F28D2FA2}" type="pres">
      <dgm:prSet presAssocID="{53CFC76A-FBA1-4A96-953A-7CCE8EA60337}" presName="linear" presStyleCnt="0">
        <dgm:presLayoutVars>
          <dgm:animLvl val="lvl"/>
          <dgm:resizeHandles val="exact"/>
        </dgm:presLayoutVars>
      </dgm:prSet>
      <dgm:spPr/>
    </dgm:pt>
    <dgm:pt modelId="{47454744-F604-42B6-9262-0200E902BC8D}" type="pres">
      <dgm:prSet presAssocID="{34F15386-EABE-4246-8DC1-3BE54C679F50}" presName="parentText" presStyleLbl="node1" presStyleIdx="0" presStyleCnt="1" custLinFactNeighborX="-19538" custLinFactNeighborY="1323">
        <dgm:presLayoutVars>
          <dgm:chMax val="0"/>
          <dgm:bulletEnabled val="1"/>
        </dgm:presLayoutVars>
      </dgm:prSet>
      <dgm:spPr/>
    </dgm:pt>
  </dgm:ptLst>
  <dgm:cxnLst>
    <dgm:cxn modelId="{6D304F22-4C9A-44C8-B402-3207E8DD657E}" srcId="{53CFC76A-FBA1-4A96-953A-7CCE8EA60337}" destId="{34F15386-EABE-4246-8DC1-3BE54C679F50}" srcOrd="0" destOrd="0" parTransId="{F4748ADA-4264-455E-82B7-18649C6F7AAF}" sibTransId="{93AA3A5B-F05F-4450-A3E2-7803E90D6AC4}"/>
    <dgm:cxn modelId="{3E4B114E-69B5-40A7-957F-DF04C3623C4E}" type="presOf" srcId="{53CFC76A-FBA1-4A96-953A-7CCE8EA60337}" destId="{BAF1315D-B8A0-4906-93D9-6875F28D2FA2}" srcOrd="0" destOrd="0" presId="urn:microsoft.com/office/officeart/2005/8/layout/vList2"/>
    <dgm:cxn modelId="{CA2C44D8-66A4-4DDF-9FF7-BBFBBADA2CB8}" type="presOf" srcId="{34F15386-EABE-4246-8DC1-3BE54C679F50}" destId="{47454744-F604-42B6-9262-0200E902BC8D}" srcOrd="0" destOrd="0" presId="urn:microsoft.com/office/officeart/2005/8/layout/vList2"/>
    <dgm:cxn modelId="{DFD0FB7D-EC7C-47EC-AB29-25880AC249AB}" type="presParOf" srcId="{BAF1315D-B8A0-4906-93D9-6875F28D2FA2}" destId="{47454744-F604-42B6-9262-0200E902BC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A3B2D2-40E2-224A-91C4-9C17CDB8BC87}" type="doc">
      <dgm:prSet loTypeId="urn:microsoft.com/office/officeart/2008/layout/LinedList" loCatId="" qsTypeId="urn:microsoft.com/office/officeart/2005/8/quickstyle/simple5" qsCatId="simple" csTypeId="urn:microsoft.com/office/officeart/2005/8/colors/accent0_2" csCatId="mainScheme" phldr="1"/>
      <dgm:spPr/>
      <dgm:t>
        <a:bodyPr/>
        <a:lstStyle/>
        <a:p>
          <a:endParaRPr lang="en-US"/>
        </a:p>
      </dgm:t>
    </dgm:pt>
    <dgm:pt modelId="{46DA78FC-8E1F-3041-9A7D-D1FC6E894880}">
      <dgm:prSet/>
      <dgm:spPr/>
      <dgm:t>
        <a:bodyPr/>
        <a:lstStyle/>
        <a:p>
          <a:r>
            <a:rPr lang="en-US" b="0" dirty="0">
              <a:solidFill>
                <a:schemeClr val="tx1"/>
              </a:solidFill>
              <a:latin typeface="Times New Roman" panose="02020603050405020304" pitchFamily="18" charset="0"/>
              <a:cs typeface="Times New Roman" panose="02020603050405020304" pitchFamily="18" charset="0"/>
            </a:rPr>
            <a:t>Caring Science informed nurse leaders engage in creative use of self and multiple ways of knowing to mobilize resources to provide shift coverage for staff needing to go home and providing in-person or virtual check-ins as part of their daily leadership practice.  </a:t>
          </a:r>
          <a:endParaRPr lang="en-CA" b="0" dirty="0">
            <a:solidFill>
              <a:schemeClr val="tx1"/>
            </a:solidFill>
            <a:latin typeface="Times New Roman" panose="02020603050405020304" pitchFamily="18" charset="0"/>
            <a:cs typeface="Times New Roman" panose="02020603050405020304" pitchFamily="18" charset="0"/>
          </a:endParaRPr>
        </a:p>
      </dgm:t>
    </dgm:pt>
    <dgm:pt modelId="{8407D4AD-701A-374B-845A-D012F59E8FA9}" type="parTrans" cxnId="{3127CFF2-27A7-AD47-82F9-209E225D2811}">
      <dgm:prSet/>
      <dgm:spPr/>
      <dgm:t>
        <a:bodyPr/>
        <a:lstStyle/>
        <a:p>
          <a:endParaRPr lang="en-US" b="0">
            <a:solidFill>
              <a:schemeClr val="bg1"/>
            </a:solidFill>
            <a:latin typeface="Times New Roman" panose="02020603050405020304" pitchFamily="18" charset="0"/>
            <a:cs typeface="Times New Roman" panose="02020603050405020304" pitchFamily="18" charset="0"/>
          </a:endParaRPr>
        </a:p>
      </dgm:t>
    </dgm:pt>
    <dgm:pt modelId="{F6D412BC-42D0-BE42-9BD7-1FC34180CDDB}" type="sibTrans" cxnId="{3127CFF2-27A7-AD47-82F9-209E225D2811}">
      <dgm:prSet/>
      <dgm:spPr/>
      <dgm:t>
        <a:bodyPr/>
        <a:lstStyle/>
        <a:p>
          <a:endParaRPr lang="en-US" b="0">
            <a:solidFill>
              <a:schemeClr val="bg1"/>
            </a:solidFill>
            <a:latin typeface="Times New Roman" panose="02020603050405020304" pitchFamily="18" charset="0"/>
            <a:cs typeface="Times New Roman" panose="02020603050405020304" pitchFamily="18" charset="0"/>
          </a:endParaRPr>
        </a:p>
      </dgm:t>
    </dgm:pt>
    <dgm:pt modelId="{966C9CC5-3398-7D47-B7F0-114F1974A6BA}">
      <dgm:prSet/>
      <dgm:spPr/>
      <dgm:t>
        <a:bodyPr/>
        <a:lstStyle/>
        <a:p>
          <a:r>
            <a:rPr lang="en-US" b="0" dirty="0">
              <a:solidFill>
                <a:schemeClr val="tx1"/>
              </a:solidFill>
              <a:latin typeface="Times New Roman" panose="02020603050405020304" pitchFamily="18" charset="0"/>
              <a:cs typeface="Times New Roman" panose="02020603050405020304" pitchFamily="18" charset="0"/>
            </a:rPr>
            <a:t>Psychological safety and building trusting, caring relationships are achieved by creating team cohesion and a home-like atmosphere at work, encouraging milestone celebrations and team-inspired events at work and outside work. </a:t>
          </a:r>
          <a:endParaRPr lang="en-CA" b="0" dirty="0">
            <a:solidFill>
              <a:schemeClr val="tx1"/>
            </a:solidFill>
            <a:latin typeface="Times New Roman" panose="02020603050405020304" pitchFamily="18" charset="0"/>
            <a:cs typeface="Times New Roman" panose="02020603050405020304" pitchFamily="18" charset="0"/>
          </a:endParaRPr>
        </a:p>
      </dgm:t>
    </dgm:pt>
    <dgm:pt modelId="{45B73CFE-F9B9-8F43-B3A6-74E48A2C4004}" type="parTrans" cxnId="{492C0566-6015-CE40-8C80-26E9572DC3E6}">
      <dgm:prSet/>
      <dgm:spPr/>
      <dgm:t>
        <a:bodyPr/>
        <a:lstStyle/>
        <a:p>
          <a:endParaRPr lang="en-US" b="0">
            <a:solidFill>
              <a:schemeClr val="bg1"/>
            </a:solidFill>
            <a:latin typeface="Times New Roman" panose="02020603050405020304" pitchFamily="18" charset="0"/>
            <a:cs typeface="Times New Roman" panose="02020603050405020304" pitchFamily="18" charset="0"/>
          </a:endParaRPr>
        </a:p>
      </dgm:t>
    </dgm:pt>
    <dgm:pt modelId="{5FDD0116-EB20-2241-A642-16C0A9A3465F}" type="sibTrans" cxnId="{492C0566-6015-CE40-8C80-26E9572DC3E6}">
      <dgm:prSet/>
      <dgm:spPr/>
      <dgm:t>
        <a:bodyPr/>
        <a:lstStyle/>
        <a:p>
          <a:endParaRPr lang="en-US" b="0">
            <a:solidFill>
              <a:schemeClr val="bg1"/>
            </a:solidFill>
            <a:latin typeface="Times New Roman" panose="02020603050405020304" pitchFamily="18" charset="0"/>
            <a:cs typeface="Times New Roman" panose="02020603050405020304" pitchFamily="18" charset="0"/>
          </a:endParaRPr>
        </a:p>
      </dgm:t>
    </dgm:pt>
    <dgm:pt modelId="{0BD95CE5-AEA9-2E44-A76A-0497E185D2B0}" type="pres">
      <dgm:prSet presAssocID="{39A3B2D2-40E2-224A-91C4-9C17CDB8BC87}" presName="vert0" presStyleCnt="0">
        <dgm:presLayoutVars>
          <dgm:dir/>
          <dgm:animOne val="branch"/>
          <dgm:animLvl val="lvl"/>
        </dgm:presLayoutVars>
      </dgm:prSet>
      <dgm:spPr/>
    </dgm:pt>
    <dgm:pt modelId="{1343A6AD-46E1-6542-B1B0-961AF54887C4}" type="pres">
      <dgm:prSet presAssocID="{46DA78FC-8E1F-3041-9A7D-D1FC6E894880}" presName="thickLine" presStyleLbl="alignNode1" presStyleIdx="0" presStyleCnt="2"/>
      <dgm:spPr/>
    </dgm:pt>
    <dgm:pt modelId="{D2FCA907-E20B-8F40-B296-AA4FECCF2920}" type="pres">
      <dgm:prSet presAssocID="{46DA78FC-8E1F-3041-9A7D-D1FC6E894880}" presName="horz1" presStyleCnt="0"/>
      <dgm:spPr/>
    </dgm:pt>
    <dgm:pt modelId="{84078236-DA0E-194A-9432-D7B24FE9476D}" type="pres">
      <dgm:prSet presAssocID="{46DA78FC-8E1F-3041-9A7D-D1FC6E894880}" presName="tx1" presStyleLbl="revTx" presStyleIdx="0" presStyleCnt="2"/>
      <dgm:spPr/>
    </dgm:pt>
    <dgm:pt modelId="{06C277E6-23EA-FF41-B806-78A978AEDD8E}" type="pres">
      <dgm:prSet presAssocID="{46DA78FC-8E1F-3041-9A7D-D1FC6E894880}" presName="vert1" presStyleCnt="0"/>
      <dgm:spPr/>
    </dgm:pt>
    <dgm:pt modelId="{6376A816-5761-0446-A417-9A0B2E2E14C2}" type="pres">
      <dgm:prSet presAssocID="{966C9CC5-3398-7D47-B7F0-114F1974A6BA}" presName="thickLine" presStyleLbl="alignNode1" presStyleIdx="1" presStyleCnt="2"/>
      <dgm:spPr/>
    </dgm:pt>
    <dgm:pt modelId="{B486FF9F-1394-7B4D-B0CC-87CB2F938FE8}" type="pres">
      <dgm:prSet presAssocID="{966C9CC5-3398-7D47-B7F0-114F1974A6BA}" presName="horz1" presStyleCnt="0"/>
      <dgm:spPr/>
    </dgm:pt>
    <dgm:pt modelId="{86763C39-49AE-DD4E-9EFA-2A1B073915FB}" type="pres">
      <dgm:prSet presAssocID="{966C9CC5-3398-7D47-B7F0-114F1974A6BA}" presName="tx1" presStyleLbl="revTx" presStyleIdx="1" presStyleCnt="2"/>
      <dgm:spPr/>
    </dgm:pt>
    <dgm:pt modelId="{49162D09-6F5C-CF40-B27D-C3E4FA9CEAE8}" type="pres">
      <dgm:prSet presAssocID="{966C9CC5-3398-7D47-B7F0-114F1974A6BA}" presName="vert1" presStyleCnt="0"/>
      <dgm:spPr/>
    </dgm:pt>
  </dgm:ptLst>
  <dgm:cxnLst>
    <dgm:cxn modelId="{492C0566-6015-CE40-8C80-26E9572DC3E6}" srcId="{39A3B2D2-40E2-224A-91C4-9C17CDB8BC87}" destId="{966C9CC5-3398-7D47-B7F0-114F1974A6BA}" srcOrd="1" destOrd="0" parTransId="{45B73CFE-F9B9-8F43-B3A6-74E48A2C4004}" sibTransId="{5FDD0116-EB20-2241-A642-16C0A9A3465F}"/>
    <dgm:cxn modelId="{0A1A0367-38E1-2547-BC86-0F8CFBA2571A}" type="presOf" srcId="{39A3B2D2-40E2-224A-91C4-9C17CDB8BC87}" destId="{0BD95CE5-AEA9-2E44-A76A-0497E185D2B0}" srcOrd="0" destOrd="0" presId="urn:microsoft.com/office/officeart/2008/layout/LinedList"/>
    <dgm:cxn modelId="{19494D55-C62D-6D48-BFF1-8CF34770C1B6}" type="presOf" srcId="{966C9CC5-3398-7D47-B7F0-114F1974A6BA}" destId="{86763C39-49AE-DD4E-9EFA-2A1B073915FB}" srcOrd="0" destOrd="0" presId="urn:microsoft.com/office/officeart/2008/layout/LinedList"/>
    <dgm:cxn modelId="{3127CFF2-27A7-AD47-82F9-209E225D2811}" srcId="{39A3B2D2-40E2-224A-91C4-9C17CDB8BC87}" destId="{46DA78FC-8E1F-3041-9A7D-D1FC6E894880}" srcOrd="0" destOrd="0" parTransId="{8407D4AD-701A-374B-845A-D012F59E8FA9}" sibTransId="{F6D412BC-42D0-BE42-9BD7-1FC34180CDDB}"/>
    <dgm:cxn modelId="{BB0005FE-CD3C-594C-BA54-425C0AF47731}" type="presOf" srcId="{46DA78FC-8E1F-3041-9A7D-D1FC6E894880}" destId="{84078236-DA0E-194A-9432-D7B24FE9476D}" srcOrd="0" destOrd="0" presId="urn:microsoft.com/office/officeart/2008/layout/LinedList"/>
    <dgm:cxn modelId="{CF26811D-AD34-E948-9A4E-6245267D5657}" type="presParOf" srcId="{0BD95CE5-AEA9-2E44-A76A-0497E185D2B0}" destId="{1343A6AD-46E1-6542-B1B0-961AF54887C4}" srcOrd="0" destOrd="0" presId="urn:microsoft.com/office/officeart/2008/layout/LinedList"/>
    <dgm:cxn modelId="{73319BF5-D848-4549-A3F6-0C2D65E67E8F}" type="presParOf" srcId="{0BD95CE5-AEA9-2E44-A76A-0497E185D2B0}" destId="{D2FCA907-E20B-8F40-B296-AA4FECCF2920}" srcOrd="1" destOrd="0" presId="urn:microsoft.com/office/officeart/2008/layout/LinedList"/>
    <dgm:cxn modelId="{00DE7990-CE5F-DE48-BC6C-2DE4007E5597}" type="presParOf" srcId="{D2FCA907-E20B-8F40-B296-AA4FECCF2920}" destId="{84078236-DA0E-194A-9432-D7B24FE9476D}" srcOrd="0" destOrd="0" presId="urn:microsoft.com/office/officeart/2008/layout/LinedList"/>
    <dgm:cxn modelId="{844DB440-7750-4049-A5E5-FA0765FEFB6E}" type="presParOf" srcId="{D2FCA907-E20B-8F40-B296-AA4FECCF2920}" destId="{06C277E6-23EA-FF41-B806-78A978AEDD8E}" srcOrd="1" destOrd="0" presId="urn:microsoft.com/office/officeart/2008/layout/LinedList"/>
    <dgm:cxn modelId="{7C9340EC-4A1A-4140-AB49-4838F4402F18}" type="presParOf" srcId="{0BD95CE5-AEA9-2E44-A76A-0497E185D2B0}" destId="{6376A816-5761-0446-A417-9A0B2E2E14C2}" srcOrd="2" destOrd="0" presId="urn:microsoft.com/office/officeart/2008/layout/LinedList"/>
    <dgm:cxn modelId="{741BD1A5-4754-1B44-9EE8-B57E7CA57DB9}" type="presParOf" srcId="{0BD95CE5-AEA9-2E44-A76A-0497E185D2B0}" destId="{B486FF9F-1394-7B4D-B0CC-87CB2F938FE8}" srcOrd="3" destOrd="0" presId="urn:microsoft.com/office/officeart/2008/layout/LinedList"/>
    <dgm:cxn modelId="{EA77C529-F3BA-EA44-B208-F77471638452}" type="presParOf" srcId="{B486FF9F-1394-7B4D-B0CC-87CB2F938FE8}" destId="{86763C39-49AE-DD4E-9EFA-2A1B073915FB}" srcOrd="0" destOrd="0" presId="urn:microsoft.com/office/officeart/2008/layout/LinedList"/>
    <dgm:cxn modelId="{A46FDFC2-4312-674B-8196-160DDFE48CBB}" type="presParOf" srcId="{B486FF9F-1394-7B4D-B0CC-87CB2F938FE8}" destId="{49162D09-6F5C-CF40-B27D-C3E4FA9CEAE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0E0F86-2E25-AA4D-A16A-640654B859F4}" type="doc">
      <dgm:prSet loTypeId="urn:microsoft.com/office/officeart/2005/8/layout/hierarchy6" loCatId="" qsTypeId="urn:microsoft.com/office/officeart/2005/8/quickstyle/simple3" qsCatId="simple" csTypeId="urn:microsoft.com/office/officeart/2005/8/colors/accent5_3" csCatId="accent5" phldr="1"/>
      <dgm:spPr/>
      <dgm:t>
        <a:bodyPr/>
        <a:lstStyle/>
        <a:p>
          <a:endParaRPr lang="en-US"/>
        </a:p>
      </dgm:t>
    </dgm:pt>
    <dgm:pt modelId="{657A6603-C9EA-7047-92DA-3CC7774B4BE7}">
      <dgm:prSet custT="1"/>
      <dgm:spPr/>
      <dgm:t>
        <a:bodyPr/>
        <a:lstStyle/>
        <a:p>
          <a:r>
            <a:rPr lang="en-CA" sz="2400" b="1" dirty="0">
              <a:latin typeface="Times New Roman" panose="02020603050405020304" pitchFamily="18" charset="0"/>
              <a:cs typeface="Times New Roman" panose="02020603050405020304" pitchFamily="18" charset="0"/>
            </a:rPr>
            <a:t>Lessons learned </a:t>
          </a:r>
        </a:p>
      </dgm:t>
    </dgm:pt>
    <dgm:pt modelId="{7288C0AA-6F7E-C149-947E-2AB75EDE0C9A}" type="parTrans" cxnId="{FED071DC-6165-774A-A0A6-1D644EAC95D4}">
      <dgm:prSet/>
      <dgm:spPr/>
      <dgm:t>
        <a:bodyPr/>
        <a:lstStyle/>
        <a:p>
          <a:endParaRPr lang="en-US">
            <a:latin typeface="Times New Roman" panose="02020603050405020304" pitchFamily="18" charset="0"/>
            <a:cs typeface="Times New Roman" panose="02020603050405020304" pitchFamily="18" charset="0"/>
          </a:endParaRPr>
        </a:p>
      </dgm:t>
    </dgm:pt>
    <dgm:pt modelId="{E6452CD2-D2A1-F644-A424-6650D83F784D}" type="sibTrans" cxnId="{FED071DC-6165-774A-A0A6-1D644EAC95D4}">
      <dgm:prSet/>
      <dgm:spPr/>
      <dgm:t>
        <a:bodyPr/>
        <a:lstStyle/>
        <a:p>
          <a:endParaRPr lang="en-US">
            <a:latin typeface="Times New Roman" panose="02020603050405020304" pitchFamily="18" charset="0"/>
            <a:cs typeface="Times New Roman" panose="02020603050405020304" pitchFamily="18" charset="0"/>
          </a:endParaRPr>
        </a:p>
      </dgm:t>
    </dgm:pt>
    <dgm:pt modelId="{27A5BAC9-80A2-4B44-8F21-7E6AB88E6639}">
      <dgm:prSet custT="1"/>
      <dgm:spPr/>
      <dgm:t>
        <a:bodyPr/>
        <a:lstStyle/>
        <a:p>
          <a:r>
            <a:rPr lang="en-CA" sz="1400" b="1" i="1" dirty="0">
              <a:latin typeface="Times New Roman" panose="02020603050405020304" pitchFamily="18" charset="0"/>
              <a:cs typeface="Times New Roman" panose="02020603050405020304" pitchFamily="18" charset="0"/>
            </a:rPr>
            <a:t>Have an unyielding trust that “people are able” </a:t>
          </a:r>
          <a:endParaRPr lang="en-CA" sz="1400" i="1" dirty="0">
            <a:latin typeface="Times New Roman" panose="02020603050405020304" pitchFamily="18" charset="0"/>
            <a:cs typeface="Times New Roman" panose="02020603050405020304" pitchFamily="18" charset="0"/>
          </a:endParaRPr>
        </a:p>
      </dgm:t>
    </dgm:pt>
    <dgm:pt modelId="{7E696170-4910-E44E-85B7-7711C9206DB3}" type="parTrans" cxnId="{9FBB31E6-78FD-4B47-85CE-C87601563D06}">
      <dgm:prSet/>
      <dgm:spPr/>
      <dgm:t>
        <a:bodyPr/>
        <a:lstStyle/>
        <a:p>
          <a:endParaRPr lang="en-US">
            <a:latin typeface="Times New Roman" panose="02020603050405020304" pitchFamily="18" charset="0"/>
            <a:cs typeface="Times New Roman" panose="02020603050405020304" pitchFamily="18" charset="0"/>
          </a:endParaRPr>
        </a:p>
      </dgm:t>
    </dgm:pt>
    <dgm:pt modelId="{3B64A5AD-9EBD-1D4C-BA90-77CD7460AB1F}" type="sibTrans" cxnId="{9FBB31E6-78FD-4B47-85CE-C87601563D06}">
      <dgm:prSet/>
      <dgm:spPr/>
      <dgm:t>
        <a:bodyPr/>
        <a:lstStyle/>
        <a:p>
          <a:endParaRPr lang="en-US">
            <a:latin typeface="Times New Roman" panose="02020603050405020304" pitchFamily="18" charset="0"/>
            <a:cs typeface="Times New Roman" panose="02020603050405020304" pitchFamily="18" charset="0"/>
          </a:endParaRPr>
        </a:p>
      </dgm:t>
    </dgm:pt>
    <dgm:pt modelId="{1C27FF4E-CF2C-AB4B-ACDC-4FFDAD6906C1}">
      <dgm:prSet custT="1"/>
      <dgm:spPr/>
      <dgm:t>
        <a:bodyPr/>
        <a:lstStyle/>
        <a:p>
          <a:r>
            <a:rPr lang="en-CA" sz="1400" b="1" i="1" dirty="0">
              <a:latin typeface="Times New Roman" panose="02020603050405020304" pitchFamily="18" charset="0"/>
              <a:cs typeface="Times New Roman" panose="02020603050405020304" pitchFamily="18" charset="0"/>
            </a:rPr>
            <a:t>Develop allies and collaboration  </a:t>
          </a:r>
          <a:endParaRPr lang="en-CA" sz="1400" i="1" dirty="0">
            <a:latin typeface="Times New Roman" panose="02020603050405020304" pitchFamily="18" charset="0"/>
            <a:cs typeface="Times New Roman" panose="02020603050405020304" pitchFamily="18" charset="0"/>
          </a:endParaRPr>
        </a:p>
      </dgm:t>
    </dgm:pt>
    <dgm:pt modelId="{275EE3FE-59D8-1241-95CA-EAA1137CAE0D}" type="parTrans" cxnId="{98075A61-1DC1-754F-A45D-D077898D9C3D}">
      <dgm:prSet/>
      <dgm:spPr/>
      <dgm:t>
        <a:bodyPr/>
        <a:lstStyle/>
        <a:p>
          <a:endParaRPr lang="en-US">
            <a:latin typeface="Times New Roman" panose="02020603050405020304" pitchFamily="18" charset="0"/>
            <a:cs typeface="Times New Roman" panose="02020603050405020304" pitchFamily="18" charset="0"/>
          </a:endParaRPr>
        </a:p>
      </dgm:t>
    </dgm:pt>
    <dgm:pt modelId="{47EBA291-84B6-7348-AAA4-7832CE24C609}" type="sibTrans" cxnId="{98075A61-1DC1-754F-A45D-D077898D9C3D}">
      <dgm:prSet/>
      <dgm:spPr/>
      <dgm:t>
        <a:bodyPr/>
        <a:lstStyle/>
        <a:p>
          <a:endParaRPr lang="en-US">
            <a:latin typeface="Times New Roman" panose="02020603050405020304" pitchFamily="18" charset="0"/>
            <a:cs typeface="Times New Roman" panose="02020603050405020304" pitchFamily="18" charset="0"/>
          </a:endParaRPr>
        </a:p>
      </dgm:t>
    </dgm:pt>
    <dgm:pt modelId="{F1087CE0-F6B7-5843-8A6B-94CF5B6ECDBA}">
      <dgm:prSet custT="1"/>
      <dgm:spPr/>
      <dgm:t>
        <a:bodyPr/>
        <a:lstStyle/>
        <a:p>
          <a:r>
            <a:rPr lang="en-CA" sz="1400" b="1" i="1" dirty="0">
              <a:latin typeface="Times New Roman" panose="02020603050405020304" pitchFamily="18" charset="0"/>
              <a:cs typeface="Times New Roman" panose="02020603050405020304" pitchFamily="18" charset="0"/>
            </a:rPr>
            <a:t>Seize the opportunity, “push the door open” and step in</a:t>
          </a:r>
          <a:endParaRPr lang="en-CA" sz="1400" dirty="0">
            <a:latin typeface="Times New Roman" panose="02020603050405020304" pitchFamily="18" charset="0"/>
            <a:cs typeface="Times New Roman" panose="02020603050405020304" pitchFamily="18" charset="0"/>
          </a:endParaRPr>
        </a:p>
      </dgm:t>
    </dgm:pt>
    <dgm:pt modelId="{878A49D1-408F-AB42-84EB-7D372486559D}" type="parTrans" cxnId="{C43421C5-3C05-C94A-83D6-699AACCDF27A}">
      <dgm:prSet/>
      <dgm:spPr/>
      <dgm:t>
        <a:bodyPr/>
        <a:lstStyle/>
        <a:p>
          <a:endParaRPr lang="en-US">
            <a:latin typeface="Times New Roman" panose="02020603050405020304" pitchFamily="18" charset="0"/>
            <a:cs typeface="Times New Roman" panose="02020603050405020304" pitchFamily="18" charset="0"/>
          </a:endParaRPr>
        </a:p>
      </dgm:t>
    </dgm:pt>
    <dgm:pt modelId="{16EC1CCE-0673-7A40-BEB9-51CB17585C80}" type="sibTrans" cxnId="{C43421C5-3C05-C94A-83D6-699AACCDF27A}">
      <dgm:prSet/>
      <dgm:spPr/>
      <dgm:t>
        <a:bodyPr/>
        <a:lstStyle/>
        <a:p>
          <a:endParaRPr lang="en-US">
            <a:latin typeface="Times New Roman" panose="02020603050405020304" pitchFamily="18" charset="0"/>
            <a:cs typeface="Times New Roman" panose="02020603050405020304" pitchFamily="18" charset="0"/>
          </a:endParaRPr>
        </a:p>
      </dgm:t>
    </dgm:pt>
    <dgm:pt modelId="{C976F53E-9490-E94D-911A-FD4DBB68BF17}">
      <dgm:prSet custT="1"/>
      <dgm:spPr/>
      <dgm:t>
        <a:bodyPr/>
        <a:lstStyle/>
        <a:p>
          <a:r>
            <a:rPr lang="en-CA" sz="1050" b="1" dirty="0">
              <a:latin typeface="Times New Roman" panose="02020603050405020304" pitchFamily="18" charset="0"/>
              <a:cs typeface="Times New Roman" panose="02020603050405020304" pitchFamily="18" charset="0"/>
            </a:rPr>
            <a:t>Caritas Process 8</a:t>
          </a:r>
        </a:p>
        <a:p>
          <a:r>
            <a:rPr lang="en-CA" sz="1050" b="0" i="0" u="none" dirty="0">
              <a:latin typeface="Times New Roman" panose="02020603050405020304" pitchFamily="18" charset="0"/>
              <a:cs typeface="Times New Roman" panose="02020603050405020304" pitchFamily="18" charset="0"/>
            </a:rPr>
            <a:t>“Creating a healing environment at all levels; subtle environment for energic authentic caring presence” (Watson, n.d.)</a:t>
          </a:r>
          <a:r>
            <a:rPr lang="en-CA" sz="1050" dirty="0">
              <a:latin typeface="Times New Roman" panose="02020603050405020304" pitchFamily="18" charset="0"/>
              <a:cs typeface="Times New Roman" panose="02020603050405020304" pitchFamily="18" charset="0"/>
            </a:rPr>
            <a:t> </a:t>
          </a:r>
        </a:p>
      </dgm:t>
    </dgm:pt>
    <dgm:pt modelId="{1662CCAD-ED58-C24F-95B4-ADCD89F069B6}" type="parTrans" cxnId="{661DE52F-7BD4-5441-AEDB-9E45993BFF86}">
      <dgm:prSet/>
      <dgm:spPr/>
      <dgm:t>
        <a:bodyPr/>
        <a:lstStyle/>
        <a:p>
          <a:endParaRPr lang="en-US">
            <a:latin typeface="Times New Roman" panose="02020603050405020304" pitchFamily="18" charset="0"/>
            <a:cs typeface="Times New Roman" panose="02020603050405020304" pitchFamily="18" charset="0"/>
          </a:endParaRPr>
        </a:p>
      </dgm:t>
    </dgm:pt>
    <dgm:pt modelId="{E8CA47D1-F205-CE48-8645-061EC51265B5}" type="sibTrans" cxnId="{661DE52F-7BD4-5441-AEDB-9E45993BFF86}">
      <dgm:prSet/>
      <dgm:spPr/>
      <dgm:t>
        <a:bodyPr/>
        <a:lstStyle/>
        <a:p>
          <a:endParaRPr lang="en-US">
            <a:latin typeface="Times New Roman" panose="02020603050405020304" pitchFamily="18" charset="0"/>
            <a:cs typeface="Times New Roman" panose="02020603050405020304" pitchFamily="18" charset="0"/>
          </a:endParaRPr>
        </a:p>
      </dgm:t>
    </dgm:pt>
    <dgm:pt modelId="{B8CA99CD-37B4-EE40-8FA0-CA2788CF85FE}">
      <dgm:prSet custT="1"/>
      <dgm:spPr/>
      <dgm:t>
        <a:bodyPr/>
        <a:lstStyle/>
        <a:p>
          <a:r>
            <a:rPr lang="en-CA" sz="1050" b="1" dirty="0">
              <a:latin typeface="Times New Roman" panose="02020603050405020304" pitchFamily="18" charset="0"/>
              <a:cs typeface="Times New Roman" panose="02020603050405020304" pitchFamily="18" charset="0"/>
            </a:rPr>
            <a:t>Caritas Process 7</a:t>
          </a:r>
        </a:p>
        <a:p>
          <a:r>
            <a:rPr lang="en-CA" sz="1050" b="0" i="0" u="none" dirty="0">
              <a:latin typeface="Times New Roman" panose="02020603050405020304" pitchFamily="18" charset="0"/>
              <a:cs typeface="Times New Roman" panose="02020603050405020304" pitchFamily="18" charset="0"/>
            </a:rPr>
            <a:t>“Engaging in transpersonal teaching and learning within context of caring relationship; staying within other’s frame of reference—shift toward coaching model for expanded health/wellness” (Watson, n.d.).</a:t>
          </a:r>
          <a:r>
            <a:rPr lang="en-CA" sz="1050" dirty="0">
              <a:latin typeface="Times New Roman" panose="02020603050405020304" pitchFamily="18" charset="0"/>
              <a:cs typeface="Times New Roman" panose="02020603050405020304" pitchFamily="18" charset="0"/>
            </a:rPr>
            <a:t> </a:t>
          </a:r>
        </a:p>
      </dgm:t>
    </dgm:pt>
    <dgm:pt modelId="{D639E1B5-FE36-0B4B-A58C-B51A8B5DF749}" type="parTrans" cxnId="{00D1EAF9-64D0-EC48-B2D3-39743131EA33}">
      <dgm:prSet/>
      <dgm:spPr/>
      <dgm:t>
        <a:bodyPr/>
        <a:lstStyle/>
        <a:p>
          <a:endParaRPr lang="en-US">
            <a:latin typeface="Times New Roman" panose="02020603050405020304" pitchFamily="18" charset="0"/>
            <a:cs typeface="Times New Roman" panose="02020603050405020304" pitchFamily="18" charset="0"/>
          </a:endParaRPr>
        </a:p>
      </dgm:t>
    </dgm:pt>
    <dgm:pt modelId="{A19CC4E4-E3EC-8B47-8ADC-A83776229C08}" type="sibTrans" cxnId="{00D1EAF9-64D0-EC48-B2D3-39743131EA33}">
      <dgm:prSet/>
      <dgm:spPr/>
      <dgm:t>
        <a:bodyPr/>
        <a:lstStyle/>
        <a:p>
          <a:endParaRPr lang="en-US">
            <a:latin typeface="Times New Roman" panose="02020603050405020304" pitchFamily="18" charset="0"/>
            <a:cs typeface="Times New Roman" panose="02020603050405020304" pitchFamily="18" charset="0"/>
          </a:endParaRPr>
        </a:p>
      </dgm:t>
    </dgm:pt>
    <dgm:pt modelId="{45E2E159-B18E-BD44-90F0-CB056211A677}">
      <dgm:prSet custT="1"/>
      <dgm:spPr/>
      <dgm:t>
        <a:bodyPr/>
        <a:lstStyle/>
        <a:p>
          <a:r>
            <a:rPr lang="en-CA" sz="1050" b="1" dirty="0">
              <a:latin typeface="Times New Roman" panose="02020603050405020304" pitchFamily="18" charset="0"/>
              <a:cs typeface="Times New Roman" panose="02020603050405020304" pitchFamily="18" charset="0"/>
            </a:rPr>
            <a:t>Caritas Process 6 </a:t>
          </a:r>
          <a:r>
            <a:rPr lang="en-CA" sz="1050" b="0" i="0" u="none" dirty="0">
              <a:latin typeface="Times New Roman" panose="02020603050405020304" pitchFamily="18" charset="0"/>
              <a:cs typeface="Times New Roman" panose="02020603050405020304" pitchFamily="18" charset="0"/>
            </a:rPr>
            <a:t>“Creatively problem-solving ‘solution-seeking’ through caring process; full use of self and artistry of caring-healing practices via use of all ways of knowing/being/doing/ becoming” (Watson, n.d.). </a:t>
          </a:r>
          <a:r>
            <a:rPr lang="en-CA" sz="1050" dirty="0">
              <a:latin typeface="Times New Roman" panose="02020603050405020304" pitchFamily="18" charset="0"/>
              <a:cs typeface="Times New Roman" panose="02020603050405020304" pitchFamily="18" charset="0"/>
            </a:rPr>
            <a:t> </a:t>
          </a:r>
        </a:p>
      </dgm:t>
    </dgm:pt>
    <dgm:pt modelId="{B1CAA207-4711-E14D-83CD-C1F81E0AE5BC}" type="parTrans" cxnId="{483D5A47-8543-0F44-9A16-E8D6FC26AF93}">
      <dgm:prSet/>
      <dgm:spPr/>
      <dgm:t>
        <a:bodyPr/>
        <a:lstStyle/>
        <a:p>
          <a:endParaRPr lang="en-US">
            <a:latin typeface="Times New Roman" panose="02020603050405020304" pitchFamily="18" charset="0"/>
            <a:cs typeface="Times New Roman" panose="02020603050405020304" pitchFamily="18" charset="0"/>
          </a:endParaRPr>
        </a:p>
      </dgm:t>
    </dgm:pt>
    <dgm:pt modelId="{29F789E7-4751-E745-A5AC-0F338A2625F2}" type="sibTrans" cxnId="{483D5A47-8543-0F44-9A16-E8D6FC26AF93}">
      <dgm:prSet/>
      <dgm:spPr/>
      <dgm:t>
        <a:bodyPr/>
        <a:lstStyle/>
        <a:p>
          <a:endParaRPr lang="en-US">
            <a:latin typeface="Times New Roman" panose="02020603050405020304" pitchFamily="18" charset="0"/>
            <a:cs typeface="Times New Roman" panose="02020603050405020304" pitchFamily="18" charset="0"/>
          </a:endParaRPr>
        </a:p>
      </dgm:t>
    </dgm:pt>
    <dgm:pt modelId="{51CD3D9C-0E02-8644-B32F-2F31FC7F7F91}" type="pres">
      <dgm:prSet presAssocID="{7A0E0F86-2E25-AA4D-A16A-640654B859F4}" presName="mainComposite" presStyleCnt="0">
        <dgm:presLayoutVars>
          <dgm:chPref val="1"/>
          <dgm:dir/>
          <dgm:animOne val="branch"/>
          <dgm:animLvl val="lvl"/>
          <dgm:resizeHandles val="exact"/>
        </dgm:presLayoutVars>
      </dgm:prSet>
      <dgm:spPr/>
    </dgm:pt>
    <dgm:pt modelId="{D15D97FC-EAF8-8B4B-B4C9-7DA74D5C8737}" type="pres">
      <dgm:prSet presAssocID="{7A0E0F86-2E25-AA4D-A16A-640654B859F4}" presName="hierFlow" presStyleCnt="0"/>
      <dgm:spPr/>
    </dgm:pt>
    <dgm:pt modelId="{71673129-66BC-1148-96E3-7FCE75CB5EF5}" type="pres">
      <dgm:prSet presAssocID="{7A0E0F86-2E25-AA4D-A16A-640654B859F4}" presName="hierChild1" presStyleCnt="0">
        <dgm:presLayoutVars>
          <dgm:chPref val="1"/>
          <dgm:animOne val="branch"/>
          <dgm:animLvl val="lvl"/>
        </dgm:presLayoutVars>
      </dgm:prSet>
      <dgm:spPr/>
    </dgm:pt>
    <dgm:pt modelId="{E33F7FE2-EEBB-6E4B-B38D-9D936F895B9B}" type="pres">
      <dgm:prSet presAssocID="{657A6603-C9EA-7047-92DA-3CC7774B4BE7}" presName="Name14" presStyleCnt="0"/>
      <dgm:spPr/>
    </dgm:pt>
    <dgm:pt modelId="{364CD37D-4BF7-3548-9A56-E3356A5E5C5F}" type="pres">
      <dgm:prSet presAssocID="{657A6603-C9EA-7047-92DA-3CC7774B4BE7}" presName="level1Shape" presStyleLbl="node0" presStyleIdx="0" presStyleCnt="1">
        <dgm:presLayoutVars>
          <dgm:chPref val="3"/>
        </dgm:presLayoutVars>
      </dgm:prSet>
      <dgm:spPr/>
    </dgm:pt>
    <dgm:pt modelId="{B4CE725C-D8C8-944F-BDBA-45A9354E76D1}" type="pres">
      <dgm:prSet presAssocID="{657A6603-C9EA-7047-92DA-3CC7774B4BE7}" presName="hierChild2" presStyleCnt="0"/>
      <dgm:spPr/>
    </dgm:pt>
    <dgm:pt modelId="{5354A0D8-BC88-EC4E-97B4-703CF2B5080B}" type="pres">
      <dgm:prSet presAssocID="{7E696170-4910-E44E-85B7-7711C9206DB3}" presName="Name19" presStyleLbl="parChTrans1D2" presStyleIdx="0" presStyleCnt="3"/>
      <dgm:spPr/>
    </dgm:pt>
    <dgm:pt modelId="{B600611B-013F-0248-8E9F-807B83384CDF}" type="pres">
      <dgm:prSet presAssocID="{27A5BAC9-80A2-4B44-8F21-7E6AB88E6639}" presName="Name21" presStyleCnt="0"/>
      <dgm:spPr/>
    </dgm:pt>
    <dgm:pt modelId="{8B29F8C8-A3B3-0344-83CA-5F9E9FE38BAA}" type="pres">
      <dgm:prSet presAssocID="{27A5BAC9-80A2-4B44-8F21-7E6AB88E6639}" presName="level2Shape" presStyleLbl="node2" presStyleIdx="0" presStyleCnt="3"/>
      <dgm:spPr/>
    </dgm:pt>
    <dgm:pt modelId="{1A9B69E4-FF76-F44A-8A20-9F5CDCFBBA2E}" type="pres">
      <dgm:prSet presAssocID="{27A5BAC9-80A2-4B44-8F21-7E6AB88E6639}" presName="hierChild3" presStyleCnt="0"/>
      <dgm:spPr/>
    </dgm:pt>
    <dgm:pt modelId="{2101865A-597D-9444-87E8-64979859A373}" type="pres">
      <dgm:prSet presAssocID="{1662CCAD-ED58-C24F-95B4-ADCD89F069B6}" presName="Name19" presStyleLbl="parChTrans1D3" presStyleIdx="0" presStyleCnt="3"/>
      <dgm:spPr/>
    </dgm:pt>
    <dgm:pt modelId="{860355E1-3801-4B47-BE2C-04EBEBB0DC43}" type="pres">
      <dgm:prSet presAssocID="{C976F53E-9490-E94D-911A-FD4DBB68BF17}" presName="Name21" presStyleCnt="0"/>
      <dgm:spPr/>
    </dgm:pt>
    <dgm:pt modelId="{FDFC01E4-0A86-AE48-A04E-0B39A8A716C5}" type="pres">
      <dgm:prSet presAssocID="{C976F53E-9490-E94D-911A-FD4DBB68BF17}" presName="level2Shape" presStyleLbl="node3" presStyleIdx="0" presStyleCnt="3" custScaleY="221992"/>
      <dgm:spPr/>
    </dgm:pt>
    <dgm:pt modelId="{69C57C8C-6F3A-8F4E-A576-736407A91EF1}" type="pres">
      <dgm:prSet presAssocID="{C976F53E-9490-E94D-911A-FD4DBB68BF17}" presName="hierChild3" presStyleCnt="0"/>
      <dgm:spPr/>
    </dgm:pt>
    <dgm:pt modelId="{E585E5E5-1F6E-414A-8960-B2D96F925848}" type="pres">
      <dgm:prSet presAssocID="{275EE3FE-59D8-1241-95CA-EAA1137CAE0D}" presName="Name19" presStyleLbl="parChTrans1D2" presStyleIdx="1" presStyleCnt="3"/>
      <dgm:spPr/>
    </dgm:pt>
    <dgm:pt modelId="{F1E92291-8F6C-294B-8994-93D474AB3CF6}" type="pres">
      <dgm:prSet presAssocID="{1C27FF4E-CF2C-AB4B-ACDC-4FFDAD6906C1}" presName="Name21" presStyleCnt="0"/>
      <dgm:spPr/>
    </dgm:pt>
    <dgm:pt modelId="{E9B07646-5246-2746-A5A3-019B5237AA4A}" type="pres">
      <dgm:prSet presAssocID="{1C27FF4E-CF2C-AB4B-ACDC-4FFDAD6906C1}" presName="level2Shape" presStyleLbl="node2" presStyleIdx="1" presStyleCnt="3"/>
      <dgm:spPr/>
    </dgm:pt>
    <dgm:pt modelId="{DC4C5D5A-2104-594D-AD2E-1A209D64A835}" type="pres">
      <dgm:prSet presAssocID="{1C27FF4E-CF2C-AB4B-ACDC-4FFDAD6906C1}" presName="hierChild3" presStyleCnt="0"/>
      <dgm:spPr/>
    </dgm:pt>
    <dgm:pt modelId="{F229706F-CB41-F342-9893-125A120EFF7F}" type="pres">
      <dgm:prSet presAssocID="{D639E1B5-FE36-0B4B-A58C-B51A8B5DF749}" presName="Name19" presStyleLbl="parChTrans1D3" presStyleIdx="1" presStyleCnt="3"/>
      <dgm:spPr/>
    </dgm:pt>
    <dgm:pt modelId="{5DCD4E06-C908-404E-BF1A-29E546A81895}" type="pres">
      <dgm:prSet presAssocID="{B8CA99CD-37B4-EE40-8FA0-CA2788CF85FE}" presName="Name21" presStyleCnt="0"/>
      <dgm:spPr/>
    </dgm:pt>
    <dgm:pt modelId="{5765D538-9341-8E41-AC4F-1CE0579B0195}" type="pres">
      <dgm:prSet presAssocID="{B8CA99CD-37B4-EE40-8FA0-CA2788CF85FE}" presName="level2Shape" presStyleLbl="node3" presStyleIdx="1" presStyleCnt="3" custScaleY="221992"/>
      <dgm:spPr/>
    </dgm:pt>
    <dgm:pt modelId="{B0A3A06C-B51E-0D46-8D7F-C18881D62FA3}" type="pres">
      <dgm:prSet presAssocID="{B8CA99CD-37B4-EE40-8FA0-CA2788CF85FE}" presName="hierChild3" presStyleCnt="0"/>
      <dgm:spPr/>
    </dgm:pt>
    <dgm:pt modelId="{FDC5D6D9-F8A9-BC40-970D-B2F9059BC724}" type="pres">
      <dgm:prSet presAssocID="{878A49D1-408F-AB42-84EB-7D372486559D}" presName="Name19" presStyleLbl="parChTrans1D2" presStyleIdx="2" presStyleCnt="3"/>
      <dgm:spPr/>
    </dgm:pt>
    <dgm:pt modelId="{3921778B-CF96-FE4A-A05D-9E8B50CDF2D8}" type="pres">
      <dgm:prSet presAssocID="{F1087CE0-F6B7-5843-8A6B-94CF5B6ECDBA}" presName="Name21" presStyleCnt="0"/>
      <dgm:spPr/>
    </dgm:pt>
    <dgm:pt modelId="{36904855-3B0A-004C-8EF5-36CD9AC6F132}" type="pres">
      <dgm:prSet presAssocID="{F1087CE0-F6B7-5843-8A6B-94CF5B6ECDBA}" presName="level2Shape" presStyleLbl="node2" presStyleIdx="2" presStyleCnt="3"/>
      <dgm:spPr/>
    </dgm:pt>
    <dgm:pt modelId="{14C87E42-79FD-8E43-8C81-D41F6353E553}" type="pres">
      <dgm:prSet presAssocID="{F1087CE0-F6B7-5843-8A6B-94CF5B6ECDBA}" presName="hierChild3" presStyleCnt="0"/>
      <dgm:spPr/>
    </dgm:pt>
    <dgm:pt modelId="{767220D8-D838-8E42-9B28-C24D84885654}" type="pres">
      <dgm:prSet presAssocID="{B1CAA207-4711-E14D-83CD-C1F81E0AE5BC}" presName="Name19" presStyleLbl="parChTrans1D3" presStyleIdx="2" presStyleCnt="3"/>
      <dgm:spPr/>
    </dgm:pt>
    <dgm:pt modelId="{1346275F-59B4-8B4D-891F-C00AB817804E}" type="pres">
      <dgm:prSet presAssocID="{45E2E159-B18E-BD44-90F0-CB056211A677}" presName="Name21" presStyleCnt="0"/>
      <dgm:spPr/>
    </dgm:pt>
    <dgm:pt modelId="{1E3B6194-0B03-A74C-A475-6DC449F166B9}" type="pres">
      <dgm:prSet presAssocID="{45E2E159-B18E-BD44-90F0-CB056211A677}" presName="level2Shape" presStyleLbl="node3" presStyleIdx="2" presStyleCnt="3" custScaleY="223313"/>
      <dgm:spPr/>
    </dgm:pt>
    <dgm:pt modelId="{505A3E12-0657-A942-8B78-2CB259E21370}" type="pres">
      <dgm:prSet presAssocID="{45E2E159-B18E-BD44-90F0-CB056211A677}" presName="hierChild3" presStyleCnt="0"/>
      <dgm:spPr/>
    </dgm:pt>
    <dgm:pt modelId="{F74D9889-C92B-094D-8A46-D51B9562E311}" type="pres">
      <dgm:prSet presAssocID="{7A0E0F86-2E25-AA4D-A16A-640654B859F4}" presName="bgShapesFlow" presStyleCnt="0"/>
      <dgm:spPr/>
    </dgm:pt>
  </dgm:ptLst>
  <dgm:cxnLst>
    <dgm:cxn modelId="{EB8BEE0C-B27B-DF4E-BFFD-CCB840FC1B0D}" type="presOf" srcId="{7E696170-4910-E44E-85B7-7711C9206DB3}" destId="{5354A0D8-BC88-EC4E-97B4-703CF2B5080B}" srcOrd="0" destOrd="0" presId="urn:microsoft.com/office/officeart/2005/8/layout/hierarchy6"/>
    <dgm:cxn modelId="{F99C2E14-E450-4C45-9B5F-BCC13648C606}" type="presOf" srcId="{B1CAA207-4711-E14D-83CD-C1F81E0AE5BC}" destId="{767220D8-D838-8E42-9B28-C24D84885654}" srcOrd="0" destOrd="0" presId="urn:microsoft.com/office/officeart/2005/8/layout/hierarchy6"/>
    <dgm:cxn modelId="{ADE90F16-7769-214E-8B4E-7812C4D7F153}" type="presOf" srcId="{F1087CE0-F6B7-5843-8A6B-94CF5B6ECDBA}" destId="{36904855-3B0A-004C-8EF5-36CD9AC6F132}" srcOrd="0" destOrd="0" presId="urn:microsoft.com/office/officeart/2005/8/layout/hierarchy6"/>
    <dgm:cxn modelId="{661DE52F-7BD4-5441-AEDB-9E45993BFF86}" srcId="{27A5BAC9-80A2-4B44-8F21-7E6AB88E6639}" destId="{C976F53E-9490-E94D-911A-FD4DBB68BF17}" srcOrd="0" destOrd="0" parTransId="{1662CCAD-ED58-C24F-95B4-ADCD89F069B6}" sibTransId="{E8CA47D1-F205-CE48-8645-061EC51265B5}"/>
    <dgm:cxn modelId="{98075A61-1DC1-754F-A45D-D077898D9C3D}" srcId="{657A6603-C9EA-7047-92DA-3CC7774B4BE7}" destId="{1C27FF4E-CF2C-AB4B-ACDC-4FFDAD6906C1}" srcOrd="1" destOrd="0" parTransId="{275EE3FE-59D8-1241-95CA-EAA1137CAE0D}" sibTransId="{47EBA291-84B6-7348-AAA4-7832CE24C609}"/>
    <dgm:cxn modelId="{9270FD45-894A-E24F-8951-A7D07F283C15}" type="presOf" srcId="{1662CCAD-ED58-C24F-95B4-ADCD89F069B6}" destId="{2101865A-597D-9444-87E8-64979859A373}" srcOrd="0" destOrd="0" presId="urn:microsoft.com/office/officeart/2005/8/layout/hierarchy6"/>
    <dgm:cxn modelId="{483D5A47-8543-0F44-9A16-E8D6FC26AF93}" srcId="{F1087CE0-F6B7-5843-8A6B-94CF5B6ECDBA}" destId="{45E2E159-B18E-BD44-90F0-CB056211A677}" srcOrd="0" destOrd="0" parTransId="{B1CAA207-4711-E14D-83CD-C1F81E0AE5BC}" sibTransId="{29F789E7-4751-E745-A5AC-0F338A2625F2}"/>
    <dgm:cxn modelId="{6115F456-4F57-6C40-8BEA-899C6651FAC3}" type="presOf" srcId="{45E2E159-B18E-BD44-90F0-CB056211A677}" destId="{1E3B6194-0B03-A74C-A475-6DC449F166B9}" srcOrd="0" destOrd="0" presId="urn:microsoft.com/office/officeart/2005/8/layout/hierarchy6"/>
    <dgm:cxn modelId="{38D4BE9B-FB2B-C444-A7A1-9FFD6F626211}" type="presOf" srcId="{1C27FF4E-CF2C-AB4B-ACDC-4FFDAD6906C1}" destId="{E9B07646-5246-2746-A5A3-019B5237AA4A}" srcOrd="0" destOrd="0" presId="urn:microsoft.com/office/officeart/2005/8/layout/hierarchy6"/>
    <dgm:cxn modelId="{1E8A069D-A08B-F647-8950-ECC9A23312DD}" type="presOf" srcId="{B8CA99CD-37B4-EE40-8FA0-CA2788CF85FE}" destId="{5765D538-9341-8E41-AC4F-1CE0579B0195}" srcOrd="0" destOrd="0" presId="urn:microsoft.com/office/officeart/2005/8/layout/hierarchy6"/>
    <dgm:cxn modelId="{14E7B1A0-6C7E-334D-BAC3-21BE57C85B76}" type="presOf" srcId="{27A5BAC9-80A2-4B44-8F21-7E6AB88E6639}" destId="{8B29F8C8-A3B3-0344-83CA-5F9E9FE38BAA}" srcOrd="0" destOrd="0" presId="urn:microsoft.com/office/officeart/2005/8/layout/hierarchy6"/>
    <dgm:cxn modelId="{81C154A7-732F-4543-9D99-B3BB6464AE7D}" type="presOf" srcId="{657A6603-C9EA-7047-92DA-3CC7774B4BE7}" destId="{364CD37D-4BF7-3548-9A56-E3356A5E5C5F}" srcOrd="0" destOrd="0" presId="urn:microsoft.com/office/officeart/2005/8/layout/hierarchy6"/>
    <dgm:cxn modelId="{04900BB9-6A3D-A240-B70C-6A5847564D98}" type="presOf" srcId="{275EE3FE-59D8-1241-95CA-EAA1137CAE0D}" destId="{E585E5E5-1F6E-414A-8960-B2D96F925848}" srcOrd="0" destOrd="0" presId="urn:microsoft.com/office/officeart/2005/8/layout/hierarchy6"/>
    <dgm:cxn modelId="{372CC1C0-F929-BE4B-84D0-C86EBAB3446D}" type="presOf" srcId="{C976F53E-9490-E94D-911A-FD4DBB68BF17}" destId="{FDFC01E4-0A86-AE48-A04E-0B39A8A716C5}" srcOrd="0" destOrd="0" presId="urn:microsoft.com/office/officeart/2005/8/layout/hierarchy6"/>
    <dgm:cxn modelId="{C43421C5-3C05-C94A-83D6-699AACCDF27A}" srcId="{657A6603-C9EA-7047-92DA-3CC7774B4BE7}" destId="{F1087CE0-F6B7-5843-8A6B-94CF5B6ECDBA}" srcOrd="2" destOrd="0" parTransId="{878A49D1-408F-AB42-84EB-7D372486559D}" sibTransId="{16EC1CCE-0673-7A40-BEB9-51CB17585C80}"/>
    <dgm:cxn modelId="{2D471CC9-A6DE-AC4B-8164-3E87E9B8A456}" type="presOf" srcId="{D639E1B5-FE36-0B4B-A58C-B51A8B5DF749}" destId="{F229706F-CB41-F342-9893-125A120EFF7F}" srcOrd="0" destOrd="0" presId="urn:microsoft.com/office/officeart/2005/8/layout/hierarchy6"/>
    <dgm:cxn modelId="{FED071DC-6165-774A-A0A6-1D644EAC95D4}" srcId="{7A0E0F86-2E25-AA4D-A16A-640654B859F4}" destId="{657A6603-C9EA-7047-92DA-3CC7774B4BE7}" srcOrd="0" destOrd="0" parTransId="{7288C0AA-6F7E-C149-947E-2AB75EDE0C9A}" sibTransId="{E6452CD2-D2A1-F644-A424-6650D83F784D}"/>
    <dgm:cxn modelId="{9FBB31E6-78FD-4B47-85CE-C87601563D06}" srcId="{657A6603-C9EA-7047-92DA-3CC7774B4BE7}" destId="{27A5BAC9-80A2-4B44-8F21-7E6AB88E6639}" srcOrd="0" destOrd="0" parTransId="{7E696170-4910-E44E-85B7-7711C9206DB3}" sibTransId="{3B64A5AD-9EBD-1D4C-BA90-77CD7460AB1F}"/>
    <dgm:cxn modelId="{5A2D3AF0-58E5-424F-96DA-59FB1E00A552}" type="presOf" srcId="{7A0E0F86-2E25-AA4D-A16A-640654B859F4}" destId="{51CD3D9C-0E02-8644-B32F-2F31FC7F7F91}" srcOrd="0" destOrd="0" presId="urn:microsoft.com/office/officeart/2005/8/layout/hierarchy6"/>
    <dgm:cxn modelId="{00D1EAF9-64D0-EC48-B2D3-39743131EA33}" srcId="{1C27FF4E-CF2C-AB4B-ACDC-4FFDAD6906C1}" destId="{B8CA99CD-37B4-EE40-8FA0-CA2788CF85FE}" srcOrd="0" destOrd="0" parTransId="{D639E1B5-FE36-0B4B-A58C-B51A8B5DF749}" sibTransId="{A19CC4E4-E3EC-8B47-8ADC-A83776229C08}"/>
    <dgm:cxn modelId="{6FCB34FF-7930-7E4D-9FCC-1D5C95CE999C}" type="presOf" srcId="{878A49D1-408F-AB42-84EB-7D372486559D}" destId="{FDC5D6D9-F8A9-BC40-970D-B2F9059BC724}" srcOrd="0" destOrd="0" presId="urn:microsoft.com/office/officeart/2005/8/layout/hierarchy6"/>
    <dgm:cxn modelId="{A936D11B-290A-9D44-B4B2-FACDA9DE6BF8}" type="presParOf" srcId="{51CD3D9C-0E02-8644-B32F-2F31FC7F7F91}" destId="{D15D97FC-EAF8-8B4B-B4C9-7DA74D5C8737}" srcOrd="0" destOrd="0" presId="urn:microsoft.com/office/officeart/2005/8/layout/hierarchy6"/>
    <dgm:cxn modelId="{AFC96A15-5379-7147-95A5-29867C1E5478}" type="presParOf" srcId="{D15D97FC-EAF8-8B4B-B4C9-7DA74D5C8737}" destId="{71673129-66BC-1148-96E3-7FCE75CB5EF5}" srcOrd="0" destOrd="0" presId="urn:microsoft.com/office/officeart/2005/8/layout/hierarchy6"/>
    <dgm:cxn modelId="{13742E18-201D-7644-B501-E867632F5AF5}" type="presParOf" srcId="{71673129-66BC-1148-96E3-7FCE75CB5EF5}" destId="{E33F7FE2-EEBB-6E4B-B38D-9D936F895B9B}" srcOrd="0" destOrd="0" presId="urn:microsoft.com/office/officeart/2005/8/layout/hierarchy6"/>
    <dgm:cxn modelId="{676C2390-870C-C741-A047-A18CF59DBFF8}" type="presParOf" srcId="{E33F7FE2-EEBB-6E4B-B38D-9D936F895B9B}" destId="{364CD37D-4BF7-3548-9A56-E3356A5E5C5F}" srcOrd="0" destOrd="0" presId="urn:microsoft.com/office/officeart/2005/8/layout/hierarchy6"/>
    <dgm:cxn modelId="{883B4AFB-93D1-6446-89CF-5AB3198754B2}" type="presParOf" srcId="{E33F7FE2-EEBB-6E4B-B38D-9D936F895B9B}" destId="{B4CE725C-D8C8-944F-BDBA-45A9354E76D1}" srcOrd="1" destOrd="0" presId="urn:microsoft.com/office/officeart/2005/8/layout/hierarchy6"/>
    <dgm:cxn modelId="{0BF9F1CA-E4B9-E44D-AFC9-DDB8970FA2DC}" type="presParOf" srcId="{B4CE725C-D8C8-944F-BDBA-45A9354E76D1}" destId="{5354A0D8-BC88-EC4E-97B4-703CF2B5080B}" srcOrd="0" destOrd="0" presId="urn:microsoft.com/office/officeart/2005/8/layout/hierarchy6"/>
    <dgm:cxn modelId="{1ECCDBE3-EC09-7D4F-B069-70E52FC82F4A}" type="presParOf" srcId="{B4CE725C-D8C8-944F-BDBA-45A9354E76D1}" destId="{B600611B-013F-0248-8E9F-807B83384CDF}" srcOrd="1" destOrd="0" presId="urn:microsoft.com/office/officeart/2005/8/layout/hierarchy6"/>
    <dgm:cxn modelId="{0493A791-B310-A647-ACB5-155A8738866F}" type="presParOf" srcId="{B600611B-013F-0248-8E9F-807B83384CDF}" destId="{8B29F8C8-A3B3-0344-83CA-5F9E9FE38BAA}" srcOrd="0" destOrd="0" presId="urn:microsoft.com/office/officeart/2005/8/layout/hierarchy6"/>
    <dgm:cxn modelId="{5D6351B8-21C8-3143-BCA1-FD7EF9BD8AA1}" type="presParOf" srcId="{B600611B-013F-0248-8E9F-807B83384CDF}" destId="{1A9B69E4-FF76-F44A-8A20-9F5CDCFBBA2E}" srcOrd="1" destOrd="0" presId="urn:microsoft.com/office/officeart/2005/8/layout/hierarchy6"/>
    <dgm:cxn modelId="{0FEC154E-7B15-5641-A739-1E06C82C43FD}" type="presParOf" srcId="{1A9B69E4-FF76-F44A-8A20-9F5CDCFBBA2E}" destId="{2101865A-597D-9444-87E8-64979859A373}" srcOrd="0" destOrd="0" presId="urn:microsoft.com/office/officeart/2005/8/layout/hierarchy6"/>
    <dgm:cxn modelId="{9F911AF5-208C-2642-9735-6227AD55A005}" type="presParOf" srcId="{1A9B69E4-FF76-F44A-8A20-9F5CDCFBBA2E}" destId="{860355E1-3801-4B47-BE2C-04EBEBB0DC43}" srcOrd="1" destOrd="0" presId="urn:microsoft.com/office/officeart/2005/8/layout/hierarchy6"/>
    <dgm:cxn modelId="{D9BB48A0-F249-2444-B2A6-42EBA7F2C97C}" type="presParOf" srcId="{860355E1-3801-4B47-BE2C-04EBEBB0DC43}" destId="{FDFC01E4-0A86-AE48-A04E-0B39A8A716C5}" srcOrd="0" destOrd="0" presId="urn:microsoft.com/office/officeart/2005/8/layout/hierarchy6"/>
    <dgm:cxn modelId="{966115CA-4F19-E14B-949E-37700311F1FA}" type="presParOf" srcId="{860355E1-3801-4B47-BE2C-04EBEBB0DC43}" destId="{69C57C8C-6F3A-8F4E-A576-736407A91EF1}" srcOrd="1" destOrd="0" presId="urn:microsoft.com/office/officeart/2005/8/layout/hierarchy6"/>
    <dgm:cxn modelId="{FAB1B301-4836-0A49-9754-DAEB5CD67736}" type="presParOf" srcId="{B4CE725C-D8C8-944F-BDBA-45A9354E76D1}" destId="{E585E5E5-1F6E-414A-8960-B2D96F925848}" srcOrd="2" destOrd="0" presId="urn:microsoft.com/office/officeart/2005/8/layout/hierarchy6"/>
    <dgm:cxn modelId="{2CE93CCC-99B2-8545-9E47-8334C0026AAC}" type="presParOf" srcId="{B4CE725C-D8C8-944F-BDBA-45A9354E76D1}" destId="{F1E92291-8F6C-294B-8994-93D474AB3CF6}" srcOrd="3" destOrd="0" presId="urn:microsoft.com/office/officeart/2005/8/layout/hierarchy6"/>
    <dgm:cxn modelId="{C8E650C0-CFB3-D746-A100-0257B2CCB563}" type="presParOf" srcId="{F1E92291-8F6C-294B-8994-93D474AB3CF6}" destId="{E9B07646-5246-2746-A5A3-019B5237AA4A}" srcOrd="0" destOrd="0" presId="urn:microsoft.com/office/officeart/2005/8/layout/hierarchy6"/>
    <dgm:cxn modelId="{ADD2B3D1-D2F9-C74F-B0A8-17860A36A432}" type="presParOf" srcId="{F1E92291-8F6C-294B-8994-93D474AB3CF6}" destId="{DC4C5D5A-2104-594D-AD2E-1A209D64A835}" srcOrd="1" destOrd="0" presId="urn:microsoft.com/office/officeart/2005/8/layout/hierarchy6"/>
    <dgm:cxn modelId="{69640245-E9A6-5743-B377-980ED33A8029}" type="presParOf" srcId="{DC4C5D5A-2104-594D-AD2E-1A209D64A835}" destId="{F229706F-CB41-F342-9893-125A120EFF7F}" srcOrd="0" destOrd="0" presId="urn:microsoft.com/office/officeart/2005/8/layout/hierarchy6"/>
    <dgm:cxn modelId="{400ED541-2FCE-AA46-AC6E-97C1C8F13E93}" type="presParOf" srcId="{DC4C5D5A-2104-594D-AD2E-1A209D64A835}" destId="{5DCD4E06-C908-404E-BF1A-29E546A81895}" srcOrd="1" destOrd="0" presId="urn:microsoft.com/office/officeart/2005/8/layout/hierarchy6"/>
    <dgm:cxn modelId="{4BE79FC1-7785-1041-9B38-97A949C75F94}" type="presParOf" srcId="{5DCD4E06-C908-404E-BF1A-29E546A81895}" destId="{5765D538-9341-8E41-AC4F-1CE0579B0195}" srcOrd="0" destOrd="0" presId="urn:microsoft.com/office/officeart/2005/8/layout/hierarchy6"/>
    <dgm:cxn modelId="{0237797C-C535-7D4D-8359-5705FF3218EB}" type="presParOf" srcId="{5DCD4E06-C908-404E-BF1A-29E546A81895}" destId="{B0A3A06C-B51E-0D46-8D7F-C18881D62FA3}" srcOrd="1" destOrd="0" presId="urn:microsoft.com/office/officeart/2005/8/layout/hierarchy6"/>
    <dgm:cxn modelId="{1041058C-A68B-DB4A-A725-C3B5EF5E07F4}" type="presParOf" srcId="{B4CE725C-D8C8-944F-BDBA-45A9354E76D1}" destId="{FDC5D6D9-F8A9-BC40-970D-B2F9059BC724}" srcOrd="4" destOrd="0" presId="urn:microsoft.com/office/officeart/2005/8/layout/hierarchy6"/>
    <dgm:cxn modelId="{E56048CE-3CA4-A14B-B9F7-9C4238857969}" type="presParOf" srcId="{B4CE725C-D8C8-944F-BDBA-45A9354E76D1}" destId="{3921778B-CF96-FE4A-A05D-9E8B50CDF2D8}" srcOrd="5" destOrd="0" presId="urn:microsoft.com/office/officeart/2005/8/layout/hierarchy6"/>
    <dgm:cxn modelId="{B6885481-AF69-8249-82D9-72A0583AB68B}" type="presParOf" srcId="{3921778B-CF96-FE4A-A05D-9E8B50CDF2D8}" destId="{36904855-3B0A-004C-8EF5-36CD9AC6F132}" srcOrd="0" destOrd="0" presId="urn:microsoft.com/office/officeart/2005/8/layout/hierarchy6"/>
    <dgm:cxn modelId="{8EC639B1-5E70-B94D-ABE7-F705D94FE0AD}" type="presParOf" srcId="{3921778B-CF96-FE4A-A05D-9E8B50CDF2D8}" destId="{14C87E42-79FD-8E43-8C81-D41F6353E553}" srcOrd="1" destOrd="0" presId="urn:microsoft.com/office/officeart/2005/8/layout/hierarchy6"/>
    <dgm:cxn modelId="{291AF4A4-838C-3F4C-85A7-375F2DE59DCD}" type="presParOf" srcId="{14C87E42-79FD-8E43-8C81-D41F6353E553}" destId="{767220D8-D838-8E42-9B28-C24D84885654}" srcOrd="0" destOrd="0" presId="urn:microsoft.com/office/officeart/2005/8/layout/hierarchy6"/>
    <dgm:cxn modelId="{10E496FB-3AF2-934A-B676-778C785275AD}" type="presParOf" srcId="{14C87E42-79FD-8E43-8C81-D41F6353E553}" destId="{1346275F-59B4-8B4D-891F-C00AB817804E}" srcOrd="1" destOrd="0" presId="urn:microsoft.com/office/officeart/2005/8/layout/hierarchy6"/>
    <dgm:cxn modelId="{1F07B565-CBBE-5A48-8663-E77997047719}" type="presParOf" srcId="{1346275F-59B4-8B4D-891F-C00AB817804E}" destId="{1E3B6194-0B03-A74C-A475-6DC449F166B9}" srcOrd="0" destOrd="0" presId="urn:microsoft.com/office/officeart/2005/8/layout/hierarchy6"/>
    <dgm:cxn modelId="{393C4933-5628-004F-ADB7-5427D8D42120}" type="presParOf" srcId="{1346275F-59B4-8B4D-891F-C00AB817804E}" destId="{505A3E12-0657-A942-8B78-2CB259E21370}" srcOrd="1" destOrd="0" presId="urn:microsoft.com/office/officeart/2005/8/layout/hierarchy6"/>
    <dgm:cxn modelId="{F0ACE4B8-78FB-C840-AC01-CF55AF40CDB5}" type="presParOf" srcId="{51CD3D9C-0E02-8644-B32F-2F31FC7F7F91}" destId="{F74D9889-C92B-094D-8A46-D51B9562E311}" srcOrd="1" destOrd="0" presId="urn:microsoft.com/office/officeart/2005/8/layout/hierarchy6"/>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BE6E377-826B-498F-A58D-E7FF4D9124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EE42AE-35AF-4994-A148-230C4FBBBE7D}">
      <dgm:prSet/>
      <dgm:spPr/>
      <dgm:t>
        <a:bodyPr/>
        <a:lstStyle/>
        <a:p>
          <a:pPr rtl="0"/>
          <a:endParaRPr lang="en-US" dirty="0"/>
        </a:p>
      </dgm:t>
    </dgm:pt>
    <dgm:pt modelId="{631298CD-FA56-40F2-A3B5-73C2A87901CC}" type="parTrans" cxnId="{D591EA05-8A17-43C7-8521-BEE1ECD30083}">
      <dgm:prSet/>
      <dgm:spPr/>
      <dgm:t>
        <a:bodyPr/>
        <a:lstStyle/>
        <a:p>
          <a:endParaRPr lang="en-US"/>
        </a:p>
      </dgm:t>
    </dgm:pt>
    <dgm:pt modelId="{7544EA91-7AF2-4386-9379-F842849590FA}" type="sibTrans" cxnId="{D591EA05-8A17-43C7-8521-BEE1ECD30083}">
      <dgm:prSet/>
      <dgm:spPr/>
      <dgm:t>
        <a:bodyPr/>
        <a:lstStyle/>
        <a:p>
          <a:endParaRPr lang="en-US"/>
        </a:p>
      </dgm:t>
    </dgm:pt>
    <dgm:pt modelId="{0B10B133-A13A-4957-96CE-6C3121763130}">
      <dgm:prSet/>
      <dgm:spPr/>
      <dgm:t>
        <a:bodyPr/>
        <a:lstStyle/>
        <a:p>
          <a:pPr rtl="0"/>
          <a:r>
            <a:rPr lang="en-US" b="1" dirty="0"/>
            <a:t>Holly Wei</a:t>
          </a:r>
          <a:r>
            <a:rPr lang="en-US" dirty="0"/>
            <a:t>, PhD, RN, NEA-BC, FAAN </a:t>
          </a:r>
        </a:p>
      </dgm:t>
    </dgm:pt>
    <dgm:pt modelId="{0CCCAD77-2C30-4002-A0B4-FAA7D6EF71CE}" type="parTrans" cxnId="{4AB57C89-79D9-4F31-93F8-1E72D520BDD6}">
      <dgm:prSet/>
      <dgm:spPr/>
      <dgm:t>
        <a:bodyPr/>
        <a:lstStyle/>
        <a:p>
          <a:endParaRPr lang="en-US"/>
        </a:p>
      </dgm:t>
    </dgm:pt>
    <dgm:pt modelId="{F6FCF7DC-2FC4-496A-8F2F-05463F3FAAB2}" type="sibTrans" cxnId="{4AB57C89-79D9-4F31-93F8-1E72D520BDD6}">
      <dgm:prSet/>
      <dgm:spPr/>
      <dgm:t>
        <a:bodyPr/>
        <a:lstStyle/>
        <a:p>
          <a:endParaRPr lang="en-US"/>
        </a:p>
      </dgm:t>
    </dgm:pt>
    <dgm:pt modelId="{664D978A-1018-4E83-BBCC-B5B30A7D0804}">
      <dgm:prSet/>
      <dgm:spPr/>
      <dgm:t>
        <a:bodyPr/>
        <a:lstStyle/>
        <a:p>
          <a:pPr rtl="0"/>
          <a:r>
            <a:rPr lang="en-US" b="1" dirty="0"/>
            <a:t>Sara Horton-Deutsch</a:t>
          </a:r>
          <a:r>
            <a:rPr lang="en-US" dirty="0"/>
            <a:t>, PhD, RN</a:t>
          </a:r>
          <a:r>
            <a:rPr lang="en-US"/>
            <a:t>, </a:t>
          </a:r>
          <a:r>
            <a:rPr lang="en-US" i="0" u="none" strike="noStrike" baseline="0">
              <a:solidFill>
                <a:srgbClr val="211D1E"/>
              </a:solidFill>
            </a:rPr>
            <a:t>PMHCNS, </a:t>
          </a:r>
          <a:r>
            <a:rPr lang="en-US"/>
            <a:t>FAAN</a:t>
          </a:r>
          <a:r>
            <a:rPr lang="en-US" dirty="0"/>
            <a:t>, ANEF</a:t>
          </a:r>
        </a:p>
      </dgm:t>
    </dgm:pt>
    <dgm:pt modelId="{C17F86B7-58F6-4C94-A36A-8977EA1CBD15}" type="parTrans" cxnId="{DA990254-2C15-436B-86CC-3D62E76BBD3C}">
      <dgm:prSet/>
      <dgm:spPr/>
      <dgm:t>
        <a:bodyPr/>
        <a:lstStyle/>
        <a:p>
          <a:endParaRPr lang="en-US"/>
        </a:p>
      </dgm:t>
    </dgm:pt>
    <dgm:pt modelId="{9B5383FA-2C18-4E1B-B4B9-E6E766CF6A1C}" type="sibTrans" cxnId="{DA990254-2C15-436B-86CC-3D62E76BBD3C}">
      <dgm:prSet/>
      <dgm:spPr/>
      <dgm:t>
        <a:bodyPr/>
        <a:lstStyle/>
        <a:p>
          <a:endParaRPr lang="en-US"/>
        </a:p>
      </dgm:t>
    </dgm:pt>
    <dgm:pt modelId="{9A0C2498-9B22-4CD7-801C-FA3F91E76CD7}" type="pres">
      <dgm:prSet presAssocID="{BBE6E377-826B-498F-A58D-E7FF4D9124C2}" presName="vert0" presStyleCnt="0">
        <dgm:presLayoutVars>
          <dgm:dir/>
          <dgm:animOne val="branch"/>
          <dgm:animLvl val="lvl"/>
        </dgm:presLayoutVars>
      </dgm:prSet>
      <dgm:spPr/>
    </dgm:pt>
    <dgm:pt modelId="{B2323AB7-8235-44D8-AA80-FE20085C2AAF}" type="pres">
      <dgm:prSet presAssocID="{67EE42AE-35AF-4994-A148-230C4FBBBE7D}" presName="thickLine" presStyleLbl="alignNode1" presStyleIdx="0" presStyleCnt="1"/>
      <dgm:spPr/>
    </dgm:pt>
    <dgm:pt modelId="{3A2A713C-8FCF-40B1-9FDB-74BE51AAC325}" type="pres">
      <dgm:prSet presAssocID="{67EE42AE-35AF-4994-A148-230C4FBBBE7D}" presName="horz1" presStyleCnt="0"/>
      <dgm:spPr/>
    </dgm:pt>
    <dgm:pt modelId="{5DD278E2-0254-414B-86BC-B743D12620D8}" type="pres">
      <dgm:prSet presAssocID="{67EE42AE-35AF-4994-A148-230C4FBBBE7D}" presName="tx1" presStyleLbl="revTx" presStyleIdx="0" presStyleCnt="3"/>
      <dgm:spPr/>
    </dgm:pt>
    <dgm:pt modelId="{182CCC14-BCBD-4C30-9D38-E6AD3D32782F}" type="pres">
      <dgm:prSet presAssocID="{67EE42AE-35AF-4994-A148-230C4FBBBE7D}" presName="vert1" presStyleCnt="0"/>
      <dgm:spPr/>
    </dgm:pt>
    <dgm:pt modelId="{38F69E28-0825-4DB4-BD8B-3204F3DC67E0}" type="pres">
      <dgm:prSet presAssocID="{0B10B133-A13A-4957-96CE-6C3121763130}" presName="vertSpace2a" presStyleCnt="0"/>
      <dgm:spPr/>
    </dgm:pt>
    <dgm:pt modelId="{7B952CE4-950F-41DD-A09B-73F79640BB6A}" type="pres">
      <dgm:prSet presAssocID="{0B10B133-A13A-4957-96CE-6C3121763130}" presName="horz2" presStyleCnt="0"/>
      <dgm:spPr/>
    </dgm:pt>
    <dgm:pt modelId="{CA73D9AB-28C2-487B-8D62-B9044B5F9F00}" type="pres">
      <dgm:prSet presAssocID="{0B10B133-A13A-4957-96CE-6C3121763130}" presName="horzSpace2" presStyleCnt="0"/>
      <dgm:spPr/>
    </dgm:pt>
    <dgm:pt modelId="{D4664322-3B6D-4DCA-9F0B-71190D08D688}" type="pres">
      <dgm:prSet presAssocID="{0B10B133-A13A-4957-96CE-6C3121763130}" presName="tx2" presStyleLbl="revTx" presStyleIdx="1" presStyleCnt="3" custScaleX="106955"/>
      <dgm:spPr/>
    </dgm:pt>
    <dgm:pt modelId="{833003B8-8DBE-480A-9DB3-E8244DE1F5AA}" type="pres">
      <dgm:prSet presAssocID="{0B10B133-A13A-4957-96CE-6C3121763130}" presName="vert2" presStyleCnt="0"/>
      <dgm:spPr/>
    </dgm:pt>
    <dgm:pt modelId="{A3C4BE00-DA38-469E-99D4-E8D133BF8E51}" type="pres">
      <dgm:prSet presAssocID="{0B10B133-A13A-4957-96CE-6C3121763130}" presName="thinLine2b" presStyleLbl="callout" presStyleIdx="0" presStyleCnt="2"/>
      <dgm:spPr/>
    </dgm:pt>
    <dgm:pt modelId="{D6B1B07E-BBA9-45FD-BE97-FA9F128DFC5E}" type="pres">
      <dgm:prSet presAssocID="{0B10B133-A13A-4957-96CE-6C3121763130}" presName="vertSpace2b" presStyleCnt="0"/>
      <dgm:spPr/>
    </dgm:pt>
    <dgm:pt modelId="{38A4B5AE-A758-478A-973F-F48C4096641F}" type="pres">
      <dgm:prSet presAssocID="{664D978A-1018-4E83-BBCC-B5B30A7D0804}" presName="horz2" presStyleCnt="0"/>
      <dgm:spPr/>
    </dgm:pt>
    <dgm:pt modelId="{286AFFC5-FC6A-4E1C-AF9F-2043B19CEEFF}" type="pres">
      <dgm:prSet presAssocID="{664D978A-1018-4E83-BBCC-B5B30A7D0804}" presName="horzSpace2" presStyleCnt="0"/>
      <dgm:spPr/>
    </dgm:pt>
    <dgm:pt modelId="{EB3473A8-9932-45E8-B117-426EB8864727}" type="pres">
      <dgm:prSet presAssocID="{664D978A-1018-4E83-BBCC-B5B30A7D0804}" presName="tx2" presStyleLbl="revTx" presStyleIdx="2" presStyleCnt="3" custScaleX="102465"/>
      <dgm:spPr/>
    </dgm:pt>
    <dgm:pt modelId="{E56F02BA-68F6-4EC6-AA17-3BEBA2CA00E4}" type="pres">
      <dgm:prSet presAssocID="{664D978A-1018-4E83-BBCC-B5B30A7D0804}" presName="vert2" presStyleCnt="0"/>
      <dgm:spPr/>
    </dgm:pt>
    <dgm:pt modelId="{648BDA30-7EBE-408C-AE17-B26261246144}" type="pres">
      <dgm:prSet presAssocID="{664D978A-1018-4E83-BBCC-B5B30A7D0804}" presName="thinLine2b" presStyleLbl="callout" presStyleIdx="1" presStyleCnt="2"/>
      <dgm:spPr/>
    </dgm:pt>
    <dgm:pt modelId="{E69F15A1-BCBC-4A0C-BF8D-AD6B5A4822B8}" type="pres">
      <dgm:prSet presAssocID="{664D978A-1018-4E83-BBCC-B5B30A7D0804}" presName="vertSpace2b" presStyleCnt="0"/>
      <dgm:spPr/>
    </dgm:pt>
  </dgm:ptLst>
  <dgm:cxnLst>
    <dgm:cxn modelId="{D591EA05-8A17-43C7-8521-BEE1ECD30083}" srcId="{BBE6E377-826B-498F-A58D-E7FF4D9124C2}" destId="{67EE42AE-35AF-4994-A148-230C4FBBBE7D}" srcOrd="0" destOrd="0" parTransId="{631298CD-FA56-40F2-A3B5-73C2A87901CC}" sibTransId="{7544EA91-7AF2-4386-9379-F842849590FA}"/>
    <dgm:cxn modelId="{459CDA28-9CB9-41C4-A0E5-9CF7DF9A20FF}" type="presOf" srcId="{0B10B133-A13A-4957-96CE-6C3121763130}" destId="{D4664322-3B6D-4DCA-9F0B-71190D08D688}" srcOrd="0" destOrd="0" presId="urn:microsoft.com/office/officeart/2008/layout/LinedList"/>
    <dgm:cxn modelId="{DA990254-2C15-436B-86CC-3D62E76BBD3C}" srcId="{67EE42AE-35AF-4994-A148-230C4FBBBE7D}" destId="{664D978A-1018-4E83-BBCC-B5B30A7D0804}" srcOrd="1" destOrd="0" parTransId="{C17F86B7-58F6-4C94-A36A-8977EA1CBD15}" sibTransId="{9B5383FA-2C18-4E1B-B4B9-E6E766CF6A1C}"/>
    <dgm:cxn modelId="{4AB57C89-79D9-4F31-93F8-1E72D520BDD6}" srcId="{67EE42AE-35AF-4994-A148-230C4FBBBE7D}" destId="{0B10B133-A13A-4957-96CE-6C3121763130}" srcOrd="0" destOrd="0" parTransId="{0CCCAD77-2C30-4002-A0B4-FAA7D6EF71CE}" sibTransId="{F6FCF7DC-2FC4-496A-8F2F-05463F3FAAB2}"/>
    <dgm:cxn modelId="{8A3D6CD0-3361-4221-9A5F-0E87B4777861}" type="presOf" srcId="{67EE42AE-35AF-4994-A148-230C4FBBBE7D}" destId="{5DD278E2-0254-414B-86BC-B743D12620D8}" srcOrd="0" destOrd="0" presId="urn:microsoft.com/office/officeart/2008/layout/LinedList"/>
    <dgm:cxn modelId="{81AA84D8-2D2C-49E4-AF0F-8E1E25204F43}" type="presOf" srcId="{664D978A-1018-4E83-BBCC-B5B30A7D0804}" destId="{EB3473A8-9932-45E8-B117-426EB8864727}" srcOrd="0" destOrd="0" presId="urn:microsoft.com/office/officeart/2008/layout/LinedList"/>
    <dgm:cxn modelId="{CC8F52E2-9633-4328-87C0-BF5FDC7203A4}" type="presOf" srcId="{BBE6E377-826B-498F-A58D-E7FF4D9124C2}" destId="{9A0C2498-9B22-4CD7-801C-FA3F91E76CD7}" srcOrd="0" destOrd="0" presId="urn:microsoft.com/office/officeart/2008/layout/LinedList"/>
    <dgm:cxn modelId="{CBB1F098-CED5-4FB4-AB59-424ACE60143D}" type="presParOf" srcId="{9A0C2498-9B22-4CD7-801C-FA3F91E76CD7}" destId="{B2323AB7-8235-44D8-AA80-FE20085C2AAF}" srcOrd="0" destOrd="0" presId="urn:microsoft.com/office/officeart/2008/layout/LinedList"/>
    <dgm:cxn modelId="{F81D3C1B-1781-4B24-B18D-7B3B3688C4F9}" type="presParOf" srcId="{9A0C2498-9B22-4CD7-801C-FA3F91E76CD7}" destId="{3A2A713C-8FCF-40B1-9FDB-74BE51AAC325}" srcOrd="1" destOrd="0" presId="urn:microsoft.com/office/officeart/2008/layout/LinedList"/>
    <dgm:cxn modelId="{9B05898B-7520-4A44-B962-1B03B4631CBB}" type="presParOf" srcId="{3A2A713C-8FCF-40B1-9FDB-74BE51AAC325}" destId="{5DD278E2-0254-414B-86BC-B743D12620D8}" srcOrd="0" destOrd="0" presId="urn:microsoft.com/office/officeart/2008/layout/LinedList"/>
    <dgm:cxn modelId="{A5FA206E-457F-4A41-B504-DF18138F14B0}" type="presParOf" srcId="{3A2A713C-8FCF-40B1-9FDB-74BE51AAC325}" destId="{182CCC14-BCBD-4C30-9D38-E6AD3D32782F}" srcOrd="1" destOrd="0" presId="urn:microsoft.com/office/officeart/2008/layout/LinedList"/>
    <dgm:cxn modelId="{799E29F3-33A1-444D-886D-AC3E43E8B26C}" type="presParOf" srcId="{182CCC14-BCBD-4C30-9D38-E6AD3D32782F}" destId="{38F69E28-0825-4DB4-BD8B-3204F3DC67E0}" srcOrd="0" destOrd="0" presId="urn:microsoft.com/office/officeart/2008/layout/LinedList"/>
    <dgm:cxn modelId="{BF9772D0-F7DF-4312-8AAA-BFCAE60514FE}" type="presParOf" srcId="{182CCC14-BCBD-4C30-9D38-E6AD3D32782F}" destId="{7B952CE4-950F-41DD-A09B-73F79640BB6A}" srcOrd="1" destOrd="0" presId="urn:microsoft.com/office/officeart/2008/layout/LinedList"/>
    <dgm:cxn modelId="{05516F1C-7D6F-43F5-B202-55B8D66A00FE}" type="presParOf" srcId="{7B952CE4-950F-41DD-A09B-73F79640BB6A}" destId="{CA73D9AB-28C2-487B-8D62-B9044B5F9F00}" srcOrd="0" destOrd="0" presId="urn:microsoft.com/office/officeart/2008/layout/LinedList"/>
    <dgm:cxn modelId="{4D520679-82BD-477A-9A93-6750B589781C}" type="presParOf" srcId="{7B952CE4-950F-41DD-A09B-73F79640BB6A}" destId="{D4664322-3B6D-4DCA-9F0B-71190D08D688}" srcOrd="1" destOrd="0" presId="urn:microsoft.com/office/officeart/2008/layout/LinedList"/>
    <dgm:cxn modelId="{4A6BC705-B7ED-4ED4-B4EF-DD637B2602A3}" type="presParOf" srcId="{7B952CE4-950F-41DD-A09B-73F79640BB6A}" destId="{833003B8-8DBE-480A-9DB3-E8244DE1F5AA}" srcOrd="2" destOrd="0" presId="urn:microsoft.com/office/officeart/2008/layout/LinedList"/>
    <dgm:cxn modelId="{3F6B1B20-0A78-40E1-B126-6E1B28A6F54E}" type="presParOf" srcId="{182CCC14-BCBD-4C30-9D38-E6AD3D32782F}" destId="{A3C4BE00-DA38-469E-99D4-E8D133BF8E51}" srcOrd="2" destOrd="0" presId="urn:microsoft.com/office/officeart/2008/layout/LinedList"/>
    <dgm:cxn modelId="{5C7D89E8-4E5E-4910-8A08-361CC815B3D5}" type="presParOf" srcId="{182CCC14-BCBD-4C30-9D38-E6AD3D32782F}" destId="{D6B1B07E-BBA9-45FD-BE97-FA9F128DFC5E}" srcOrd="3" destOrd="0" presId="urn:microsoft.com/office/officeart/2008/layout/LinedList"/>
    <dgm:cxn modelId="{E7C9A6AC-DC31-4EFD-B96A-6389284DF5C7}" type="presParOf" srcId="{182CCC14-BCBD-4C30-9D38-E6AD3D32782F}" destId="{38A4B5AE-A758-478A-973F-F48C4096641F}" srcOrd="4" destOrd="0" presId="urn:microsoft.com/office/officeart/2008/layout/LinedList"/>
    <dgm:cxn modelId="{0917B92E-4150-403F-AE9A-F39C46500DD1}" type="presParOf" srcId="{38A4B5AE-A758-478A-973F-F48C4096641F}" destId="{286AFFC5-FC6A-4E1C-AF9F-2043B19CEEFF}" srcOrd="0" destOrd="0" presId="urn:microsoft.com/office/officeart/2008/layout/LinedList"/>
    <dgm:cxn modelId="{4020CB8A-62FF-4408-AAD7-EF341073B40F}" type="presParOf" srcId="{38A4B5AE-A758-478A-973F-F48C4096641F}" destId="{EB3473A8-9932-45E8-B117-426EB8864727}" srcOrd="1" destOrd="0" presId="urn:microsoft.com/office/officeart/2008/layout/LinedList"/>
    <dgm:cxn modelId="{0D2458F7-6E28-47B0-9159-526B20F1A93F}" type="presParOf" srcId="{38A4B5AE-A758-478A-973F-F48C4096641F}" destId="{E56F02BA-68F6-4EC6-AA17-3BEBA2CA00E4}" srcOrd="2" destOrd="0" presId="urn:microsoft.com/office/officeart/2008/layout/LinedList"/>
    <dgm:cxn modelId="{A01EABB3-88CE-4192-8DA9-464142321614}" type="presParOf" srcId="{182CCC14-BCBD-4C30-9D38-E6AD3D32782F}" destId="{648BDA30-7EBE-408C-AE17-B26261246144}" srcOrd="5" destOrd="0" presId="urn:microsoft.com/office/officeart/2008/layout/LinedList"/>
    <dgm:cxn modelId="{16616752-7E7C-40D4-87B7-4E1FE43DF19B}" type="presParOf" srcId="{182CCC14-BCBD-4C30-9D38-E6AD3D32782F}" destId="{E69F15A1-BCBC-4A0C-BF8D-AD6B5A4822B8}"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2131B3-5708-814E-910D-44B6C9E831F5}" type="doc">
      <dgm:prSet loTypeId="urn:microsoft.com/office/officeart/2005/8/layout/default" loCatId="list" qsTypeId="urn:microsoft.com/office/officeart/2005/8/quickstyle/simple4" qsCatId="simple" csTypeId="urn:microsoft.com/office/officeart/2005/8/colors/accent2_4" csCatId="accent2" phldr="1"/>
      <dgm:spPr/>
      <dgm:t>
        <a:bodyPr/>
        <a:lstStyle/>
        <a:p>
          <a:endParaRPr lang="en-US"/>
        </a:p>
      </dgm:t>
    </dgm:pt>
    <dgm:pt modelId="{6494B46C-A5F3-464B-B911-BD8D2EAC39A5}">
      <dgm:prSet/>
      <dgm:spPr>
        <a:gradFill rotWithShape="0">
          <a:gsLst>
            <a:gs pos="0">
              <a:srgbClr val="FFE9DD"/>
            </a:gs>
            <a:gs pos="0">
              <a:srgbClr val="FFE9DD"/>
            </a:gs>
            <a:gs pos="100000">
              <a:srgbClr val="FAACAA"/>
            </a:gs>
          </a:gsLst>
          <a:lin ang="5400000" scaled="0"/>
        </a:gradFill>
      </dgm:spPr>
      <dgm:t>
        <a:bodyPr/>
        <a:lstStyle/>
        <a:p>
          <a:r>
            <a:rPr lang="en-US" dirty="0">
              <a:solidFill>
                <a:schemeClr val="tx1"/>
              </a:solidFill>
              <a:latin typeface="Times New Roman" panose="02020603050405020304" pitchFamily="18" charset="0"/>
              <a:cs typeface="Times New Roman" panose="02020603050405020304" pitchFamily="18" charset="0"/>
            </a:rPr>
            <a:t>Ethic of </a:t>
          </a:r>
          <a:r>
            <a:rPr lang="en-US" i="1" dirty="0">
              <a:solidFill>
                <a:schemeClr val="tx1"/>
              </a:solidFill>
              <a:latin typeface="Times New Roman" panose="02020603050405020304" pitchFamily="18" charset="0"/>
              <a:cs typeface="Times New Roman" panose="02020603050405020304" pitchFamily="18" charset="0"/>
            </a:rPr>
            <a:t>Belonging</a:t>
          </a:r>
          <a:r>
            <a:rPr lang="en-US" dirty="0">
              <a:solidFill>
                <a:schemeClr val="tx1"/>
              </a:solidFill>
              <a:latin typeface="Times New Roman" panose="02020603050405020304" pitchFamily="18" charset="0"/>
              <a:cs typeface="Times New Roman" panose="02020603050405020304" pitchFamily="18" charset="0"/>
            </a:rPr>
            <a:t> as first principle of (Caring) Science – comes before our separate Being</a:t>
          </a:r>
          <a:endParaRPr lang="en-CA" dirty="0">
            <a:solidFill>
              <a:schemeClr val="tx1"/>
            </a:solidFill>
            <a:latin typeface="Times New Roman" panose="02020603050405020304" pitchFamily="18" charset="0"/>
            <a:cs typeface="Times New Roman" panose="02020603050405020304" pitchFamily="18" charset="0"/>
          </a:endParaRPr>
        </a:p>
      </dgm:t>
    </dgm:pt>
    <dgm:pt modelId="{A80CDEEF-6D5F-3C40-AB33-928641889939}" type="parTrans" cxnId="{C84C1CE6-3128-3F4C-AA8D-92F28786E025}">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E1737049-3399-FA4B-BB44-E86788190E29}" type="sibTrans" cxnId="{C84C1CE6-3128-3F4C-AA8D-92F28786E025}">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0B701091-D90F-1F45-B187-BB3D6710FB86}">
      <dgm:prSet/>
      <dgm:spPr>
        <a:gradFill rotWithShape="0">
          <a:gsLst>
            <a:gs pos="0">
              <a:srgbClr val="FFE9DD"/>
            </a:gs>
            <a:gs pos="0">
              <a:srgbClr val="FFE9DD"/>
            </a:gs>
            <a:gs pos="100000">
              <a:srgbClr val="FAACAA"/>
            </a:gs>
          </a:gsLst>
          <a:lin ang="5400000" scaled="0"/>
        </a:gradFill>
      </dgm:spPr>
      <dgm:t>
        <a:bodyPr/>
        <a:lstStyle/>
        <a:p>
          <a:r>
            <a:rPr lang="en-US" dirty="0">
              <a:solidFill>
                <a:schemeClr val="tx1"/>
              </a:solidFill>
              <a:latin typeface="Times New Roman" panose="02020603050405020304" pitchFamily="18" charset="0"/>
              <a:cs typeface="Times New Roman" panose="02020603050405020304" pitchFamily="18" charset="0"/>
            </a:rPr>
            <a:t>Language of 10 Caritas Processes® to articulate, teach, practice, research, and lead by uncovering and living out, the invisible, yet universal phenomenon of human caring for self/system/society  </a:t>
          </a:r>
          <a:endParaRPr lang="en-CA" dirty="0">
            <a:solidFill>
              <a:schemeClr val="tx1"/>
            </a:solidFill>
            <a:latin typeface="Times New Roman" panose="02020603050405020304" pitchFamily="18" charset="0"/>
            <a:cs typeface="Times New Roman" panose="02020603050405020304" pitchFamily="18" charset="0"/>
          </a:endParaRPr>
        </a:p>
      </dgm:t>
    </dgm:pt>
    <dgm:pt modelId="{E6618813-211C-AD42-B99B-B72DA68AED50}" type="parTrans" cxnId="{34F5D4B4-824D-CE44-B756-76B496CCA0C1}">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855B8FC7-0D1C-A540-B9F6-5A689F766BB0}" type="sibTrans" cxnId="{34F5D4B4-824D-CE44-B756-76B496CCA0C1}">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6F88B3C5-9D6B-8445-8D5B-892FE5C86187}">
      <dgm:prSet/>
      <dgm:spPr>
        <a:gradFill rotWithShape="0">
          <a:gsLst>
            <a:gs pos="0">
              <a:srgbClr val="FFE9DD"/>
            </a:gs>
            <a:gs pos="0">
              <a:srgbClr val="FFE9DD"/>
            </a:gs>
            <a:gs pos="100000">
              <a:srgbClr val="FAACAA"/>
            </a:gs>
          </a:gsLst>
          <a:lin ang="5400000" scaled="0"/>
        </a:gradFill>
      </dgm:spPr>
      <dgm:t>
        <a:bodyPr/>
        <a:lstStyle/>
        <a:p>
          <a:r>
            <a:rPr lang="en-US" dirty="0">
              <a:solidFill>
                <a:schemeClr val="tx1"/>
              </a:solidFill>
              <a:latin typeface="Times New Roman" panose="02020603050405020304" pitchFamily="18" charset="0"/>
              <a:cs typeface="Times New Roman" panose="02020603050405020304" pitchFamily="18" charset="0"/>
            </a:rPr>
            <a:t>New Ontological Ways of Being as Caritas Literate guide to be in right relation at all levels</a:t>
          </a:r>
          <a:endParaRPr lang="en-CA" dirty="0">
            <a:solidFill>
              <a:schemeClr val="tx1"/>
            </a:solidFill>
            <a:latin typeface="Times New Roman" panose="02020603050405020304" pitchFamily="18" charset="0"/>
            <a:cs typeface="Times New Roman" panose="02020603050405020304" pitchFamily="18" charset="0"/>
          </a:endParaRPr>
        </a:p>
      </dgm:t>
    </dgm:pt>
    <dgm:pt modelId="{461161DF-00F6-5049-AD83-174132CF3AA5}" type="parTrans" cxnId="{2A692C58-88D6-014C-818E-FD40AC48D24C}">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F1821925-CB37-F746-9541-67698921BBB8}" type="sibTrans" cxnId="{2A692C58-88D6-014C-818E-FD40AC48D24C}">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03CEB5C7-4F06-1148-808C-F08D0A8D22C7}">
      <dgm:prSet/>
      <dgm:spPr>
        <a:gradFill rotWithShape="0">
          <a:gsLst>
            <a:gs pos="0">
              <a:srgbClr val="FFE9DD"/>
            </a:gs>
            <a:gs pos="0">
              <a:srgbClr val="FFE9DD"/>
            </a:gs>
            <a:gs pos="100000">
              <a:srgbClr val="FAACAA"/>
            </a:gs>
          </a:gsLst>
          <a:lin ang="5400000" scaled="0"/>
        </a:gradFill>
      </dgm:spPr>
      <dgm:t>
        <a:bodyPr/>
        <a:lstStyle/>
        <a:p>
          <a:r>
            <a:rPr lang="en-US" dirty="0">
              <a:solidFill>
                <a:schemeClr val="tx1"/>
              </a:solidFill>
              <a:latin typeface="Times New Roman" panose="02020603050405020304" pitchFamily="18" charset="0"/>
              <a:cs typeface="Times New Roman" panose="02020603050405020304" pitchFamily="18" charset="0"/>
            </a:rPr>
            <a:t>Expanded epistemology: critique of knowledge; questioning what counts as knowledge; honoring all ways of knowing for practice, research, education, leadership, and policy</a:t>
          </a:r>
          <a:endParaRPr lang="en-CA" dirty="0">
            <a:solidFill>
              <a:schemeClr val="tx1"/>
            </a:solidFill>
            <a:latin typeface="Times New Roman" panose="02020603050405020304" pitchFamily="18" charset="0"/>
            <a:cs typeface="Times New Roman" panose="02020603050405020304" pitchFamily="18" charset="0"/>
          </a:endParaRPr>
        </a:p>
      </dgm:t>
    </dgm:pt>
    <dgm:pt modelId="{1E0F1341-CD86-CF44-966B-3A2AD3DF9F7B}" type="parTrans" cxnId="{91B7695D-B1B6-184E-A84A-583DBDE39355}">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721CB980-A7F8-9440-9394-804D5DD6B03D}" type="sibTrans" cxnId="{91B7695D-B1B6-184E-A84A-583DBDE39355}">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6861860A-354B-B64C-B6B7-6E1EE222F67F}">
      <dgm:prSet/>
      <dgm:spPr>
        <a:gradFill rotWithShape="0">
          <a:gsLst>
            <a:gs pos="0">
              <a:srgbClr val="FFE9DD"/>
            </a:gs>
            <a:gs pos="0">
              <a:srgbClr val="FFE9DD"/>
            </a:gs>
            <a:gs pos="100000">
              <a:srgbClr val="FAACAA"/>
            </a:gs>
          </a:gsLst>
          <a:lin ang="5400000" scaled="0"/>
        </a:gradFill>
      </dgm:spPr>
      <dgm:t>
        <a:bodyPr/>
        <a:lstStyle/>
        <a:p>
          <a:r>
            <a:rPr lang="en-US" dirty="0">
              <a:solidFill>
                <a:schemeClr val="tx1"/>
              </a:solidFill>
              <a:latin typeface="Times New Roman" panose="02020603050405020304" pitchFamily="18" charset="0"/>
              <a:cs typeface="Times New Roman" panose="02020603050405020304" pitchFamily="18" charset="0"/>
            </a:rPr>
            <a:t>Disruption of conventional thinking about science, about knowledge, about consciousness, about life and about death and human-universe</a:t>
          </a:r>
          <a:endParaRPr lang="en-CA" dirty="0">
            <a:solidFill>
              <a:schemeClr val="tx1"/>
            </a:solidFill>
            <a:latin typeface="Times New Roman" panose="02020603050405020304" pitchFamily="18" charset="0"/>
            <a:cs typeface="Times New Roman" panose="02020603050405020304" pitchFamily="18" charset="0"/>
          </a:endParaRPr>
        </a:p>
      </dgm:t>
    </dgm:pt>
    <dgm:pt modelId="{A1B8D2C8-1315-6E4B-B0F9-0F9B4A9839A7}" type="parTrans" cxnId="{97A3DE4F-C532-0841-B452-A453A1C6A192}">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4C196ED7-CFCC-6C42-BD34-4D1D7A551CCA}" type="sibTrans" cxnId="{97A3DE4F-C532-0841-B452-A453A1C6A192}">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F165F5AF-11C4-0F46-9A1B-D43960B86424}">
      <dgm:prSet/>
      <dgm:spPr>
        <a:gradFill rotWithShape="0">
          <a:gsLst>
            <a:gs pos="0">
              <a:srgbClr val="FFE9DD"/>
            </a:gs>
            <a:gs pos="0">
              <a:srgbClr val="FFE9DD"/>
            </a:gs>
            <a:gs pos="100000">
              <a:srgbClr val="FAACAA"/>
            </a:gs>
          </a:gsLst>
          <a:lin ang="5400000" scaled="0"/>
        </a:gradFill>
      </dgm:spPr>
      <dgm:t>
        <a:bodyPr/>
        <a:lstStyle/>
        <a:p>
          <a:r>
            <a:rPr lang="en-US" dirty="0">
              <a:solidFill>
                <a:schemeClr val="tx1"/>
              </a:solidFill>
              <a:latin typeface="Times New Roman" panose="02020603050405020304" pitchFamily="18" charset="0"/>
              <a:cs typeface="Times New Roman" panose="02020603050405020304" pitchFamily="18" charset="0"/>
            </a:rPr>
            <a:t>Caritas leadership </a:t>
          </a:r>
          <a:r>
            <a:rPr lang="en-US" i="1" dirty="0">
              <a:solidFill>
                <a:schemeClr val="tx1"/>
              </a:solidFill>
              <a:latin typeface="Times New Roman" panose="02020603050405020304" pitchFamily="18" charset="0"/>
              <a:cs typeface="Times New Roman" panose="02020603050405020304" pitchFamily="18" charset="0"/>
            </a:rPr>
            <a:t>eupraxis</a:t>
          </a:r>
          <a:r>
            <a:rPr lang="en-US" dirty="0">
              <a:solidFill>
                <a:schemeClr val="tx1"/>
              </a:solidFill>
              <a:latin typeface="Times New Roman" panose="02020603050405020304" pitchFamily="18" charset="0"/>
              <a:cs typeface="Times New Roman" panose="02020603050405020304" pitchFamily="18" charset="0"/>
            </a:rPr>
            <a:t> (</a:t>
          </a:r>
          <a:r>
            <a:rPr lang="en-US" i="1" dirty="0">
              <a:solidFill>
                <a:schemeClr val="tx1"/>
              </a:solidFill>
              <a:latin typeface="Times New Roman" panose="02020603050405020304" pitchFamily="18" charset="0"/>
              <a:cs typeface="Times New Roman" panose="02020603050405020304" pitchFamily="18" charset="0"/>
            </a:rPr>
            <a:t>good</a:t>
          </a:r>
          <a:r>
            <a:rPr lang="en-US" dirty="0">
              <a:solidFill>
                <a:schemeClr val="tx1"/>
              </a:solidFill>
              <a:latin typeface="Times New Roman" panose="02020603050405020304" pitchFamily="18" charset="0"/>
              <a:cs typeface="Times New Roman" panose="02020603050405020304" pitchFamily="18" charset="0"/>
            </a:rPr>
            <a:t> practice) as guide to ‘</a:t>
          </a:r>
          <a:r>
            <a:rPr lang="en-US" i="1" dirty="0">
              <a:solidFill>
                <a:schemeClr val="tx1"/>
              </a:solidFill>
              <a:latin typeface="Times New Roman" panose="02020603050405020304" pitchFamily="18" charset="0"/>
              <a:cs typeface="Times New Roman" panose="02020603050405020304" pitchFamily="18" charset="0"/>
            </a:rPr>
            <a:t>There</a:t>
          </a:r>
          <a:r>
            <a:rPr lang="en-US" dirty="0">
              <a:solidFill>
                <a:schemeClr val="tx1"/>
              </a:solidFill>
              <a:latin typeface="Times New Roman" panose="02020603050405020304" pitchFamily="18" charset="0"/>
              <a:cs typeface="Times New Roman" panose="02020603050405020304" pitchFamily="18" charset="0"/>
            </a:rPr>
            <a:t>’ for informed moral justice</a:t>
          </a:r>
          <a:endParaRPr lang="en-CA" dirty="0">
            <a:solidFill>
              <a:schemeClr val="tx1"/>
            </a:solidFill>
            <a:latin typeface="Times New Roman" panose="02020603050405020304" pitchFamily="18" charset="0"/>
            <a:cs typeface="Times New Roman" panose="02020603050405020304" pitchFamily="18" charset="0"/>
          </a:endParaRPr>
        </a:p>
      </dgm:t>
    </dgm:pt>
    <dgm:pt modelId="{9A24A50A-EBD8-4349-A864-88AAA0CF539F}" type="parTrans" cxnId="{0CFFD27C-C4D2-A845-A1D2-A18BBF8F2E7F}">
      <dgm:prSet/>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63304B22-9196-934A-9D34-4E6D9B66D1C9}" type="sibTrans" cxnId="{0CFFD27C-C4D2-A845-A1D2-A18BBF8F2E7F}">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92E2B01B-3588-334D-ADF3-0056BE980F58}" type="pres">
      <dgm:prSet presAssocID="{992131B3-5708-814E-910D-44B6C9E831F5}" presName="diagram" presStyleCnt="0">
        <dgm:presLayoutVars>
          <dgm:dir/>
          <dgm:resizeHandles val="exact"/>
        </dgm:presLayoutVars>
      </dgm:prSet>
      <dgm:spPr/>
    </dgm:pt>
    <dgm:pt modelId="{DCD90002-959F-2F41-B7AB-93D1625A7251}" type="pres">
      <dgm:prSet presAssocID="{6494B46C-A5F3-464B-B911-BD8D2EAC39A5}" presName="node" presStyleLbl="node1" presStyleIdx="0" presStyleCnt="6">
        <dgm:presLayoutVars>
          <dgm:bulletEnabled val="1"/>
        </dgm:presLayoutVars>
      </dgm:prSet>
      <dgm:spPr/>
    </dgm:pt>
    <dgm:pt modelId="{877D6FBF-3C7A-524C-A68D-7F5356F72577}" type="pres">
      <dgm:prSet presAssocID="{E1737049-3399-FA4B-BB44-E86788190E29}" presName="sibTrans" presStyleCnt="0"/>
      <dgm:spPr/>
    </dgm:pt>
    <dgm:pt modelId="{13359B42-5291-1140-956D-74E6430E1FCD}" type="pres">
      <dgm:prSet presAssocID="{0B701091-D90F-1F45-B187-BB3D6710FB86}" presName="node" presStyleLbl="node1" presStyleIdx="1" presStyleCnt="6">
        <dgm:presLayoutVars>
          <dgm:bulletEnabled val="1"/>
        </dgm:presLayoutVars>
      </dgm:prSet>
      <dgm:spPr/>
    </dgm:pt>
    <dgm:pt modelId="{6C2F0436-25FE-2E4D-B1B1-8D7D85450D0D}" type="pres">
      <dgm:prSet presAssocID="{855B8FC7-0D1C-A540-B9F6-5A689F766BB0}" presName="sibTrans" presStyleCnt="0"/>
      <dgm:spPr/>
    </dgm:pt>
    <dgm:pt modelId="{1916A664-AB2C-854E-A299-516ABC510E3A}" type="pres">
      <dgm:prSet presAssocID="{6F88B3C5-9D6B-8445-8D5B-892FE5C86187}" presName="node" presStyleLbl="node1" presStyleIdx="2" presStyleCnt="6">
        <dgm:presLayoutVars>
          <dgm:bulletEnabled val="1"/>
        </dgm:presLayoutVars>
      </dgm:prSet>
      <dgm:spPr/>
    </dgm:pt>
    <dgm:pt modelId="{E2D50614-1369-9546-A894-16D156C63B66}" type="pres">
      <dgm:prSet presAssocID="{F1821925-CB37-F746-9541-67698921BBB8}" presName="sibTrans" presStyleCnt="0"/>
      <dgm:spPr/>
    </dgm:pt>
    <dgm:pt modelId="{C4C2BD99-D67B-854E-93D5-815166432F26}" type="pres">
      <dgm:prSet presAssocID="{03CEB5C7-4F06-1148-808C-F08D0A8D22C7}" presName="node" presStyleLbl="node1" presStyleIdx="3" presStyleCnt="6">
        <dgm:presLayoutVars>
          <dgm:bulletEnabled val="1"/>
        </dgm:presLayoutVars>
      </dgm:prSet>
      <dgm:spPr/>
    </dgm:pt>
    <dgm:pt modelId="{0501E39B-0A99-8348-8956-2AF37E8AC861}" type="pres">
      <dgm:prSet presAssocID="{721CB980-A7F8-9440-9394-804D5DD6B03D}" presName="sibTrans" presStyleCnt="0"/>
      <dgm:spPr/>
    </dgm:pt>
    <dgm:pt modelId="{C6429D30-F256-0945-890A-9C5A2703BDD6}" type="pres">
      <dgm:prSet presAssocID="{6861860A-354B-B64C-B6B7-6E1EE222F67F}" presName="node" presStyleLbl="node1" presStyleIdx="4" presStyleCnt="6">
        <dgm:presLayoutVars>
          <dgm:bulletEnabled val="1"/>
        </dgm:presLayoutVars>
      </dgm:prSet>
      <dgm:spPr/>
    </dgm:pt>
    <dgm:pt modelId="{A0BC801A-4553-2E48-B6A3-3A21076B7EBE}" type="pres">
      <dgm:prSet presAssocID="{4C196ED7-CFCC-6C42-BD34-4D1D7A551CCA}" presName="sibTrans" presStyleCnt="0"/>
      <dgm:spPr/>
    </dgm:pt>
    <dgm:pt modelId="{30E3FC6B-BA68-DA48-B328-553A9BE7FB21}" type="pres">
      <dgm:prSet presAssocID="{F165F5AF-11C4-0F46-9A1B-D43960B86424}" presName="node" presStyleLbl="node1" presStyleIdx="5" presStyleCnt="6">
        <dgm:presLayoutVars>
          <dgm:bulletEnabled val="1"/>
        </dgm:presLayoutVars>
      </dgm:prSet>
      <dgm:spPr/>
    </dgm:pt>
  </dgm:ptLst>
  <dgm:cxnLst>
    <dgm:cxn modelId="{91B7695D-B1B6-184E-A84A-583DBDE39355}" srcId="{992131B3-5708-814E-910D-44B6C9E831F5}" destId="{03CEB5C7-4F06-1148-808C-F08D0A8D22C7}" srcOrd="3" destOrd="0" parTransId="{1E0F1341-CD86-CF44-966B-3A2AD3DF9F7B}" sibTransId="{721CB980-A7F8-9440-9394-804D5DD6B03D}"/>
    <dgm:cxn modelId="{3798235E-AACA-3C4B-BB20-0988DDF5D947}" type="presOf" srcId="{6861860A-354B-B64C-B6B7-6E1EE222F67F}" destId="{C6429D30-F256-0945-890A-9C5A2703BDD6}" srcOrd="0" destOrd="0" presId="urn:microsoft.com/office/officeart/2005/8/layout/default"/>
    <dgm:cxn modelId="{B6A2AA6B-1035-6D49-89B2-D61D534FD4F9}" type="presOf" srcId="{992131B3-5708-814E-910D-44B6C9E831F5}" destId="{92E2B01B-3588-334D-ADF3-0056BE980F58}" srcOrd="0" destOrd="0" presId="urn:microsoft.com/office/officeart/2005/8/layout/default"/>
    <dgm:cxn modelId="{97A3DE4F-C532-0841-B452-A453A1C6A192}" srcId="{992131B3-5708-814E-910D-44B6C9E831F5}" destId="{6861860A-354B-B64C-B6B7-6E1EE222F67F}" srcOrd="4" destOrd="0" parTransId="{A1B8D2C8-1315-6E4B-B0F9-0F9B4A9839A7}" sibTransId="{4C196ED7-CFCC-6C42-BD34-4D1D7A551CCA}"/>
    <dgm:cxn modelId="{D50A4277-FADE-864E-AD8B-31B1B4738D7F}" type="presOf" srcId="{F165F5AF-11C4-0F46-9A1B-D43960B86424}" destId="{30E3FC6B-BA68-DA48-B328-553A9BE7FB21}" srcOrd="0" destOrd="0" presId="urn:microsoft.com/office/officeart/2005/8/layout/default"/>
    <dgm:cxn modelId="{2A692C58-88D6-014C-818E-FD40AC48D24C}" srcId="{992131B3-5708-814E-910D-44B6C9E831F5}" destId="{6F88B3C5-9D6B-8445-8D5B-892FE5C86187}" srcOrd="2" destOrd="0" parTransId="{461161DF-00F6-5049-AD83-174132CF3AA5}" sibTransId="{F1821925-CB37-F746-9541-67698921BBB8}"/>
    <dgm:cxn modelId="{0CFFD27C-C4D2-A845-A1D2-A18BBF8F2E7F}" srcId="{992131B3-5708-814E-910D-44B6C9E831F5}" destId="{F165F5AF-11C4-0F46-9A1B-D43960B86424}" srcOrd="5" destOrd="0" parTransId="{9A24A50A-EBD8-4349-A864-88AAA0CF539F}" sibTransId="{63304B22-9196-934A-9D34-4E6D9B66D1C9}"/>
    <dgm:cxn modelId="{44035B7D-A1BC-6B4F-A314-86A4BDEDB00A}" type="presOf" srcId="{0B701091-D90F-1F45-B187-BB3D6710FB86}" destId="{13359B42-5291-1140-956D-74E6430E1FCD}" srcOrd="0" destOrd="0" presId="urn:microsoft.com/office/officeart/2005/8/layout/default"/>
    <dgm:cxn modelId="{729E439D-99AD-1D4A-8E8A-A0ED28930638}" type="presOf" srcId="{03CEB5C7-4F06-1148-808C-F08D0A8D22C7}" destId="{C4C2BD99-D67B-854E-93D5-815166432F26}" srcOrd="0" destOrd="0" presId="urn:microsoft.com/office/officeart/2005/8/layout/default"/>
    <dgm:cxn modelId="{F8AECE9E-76F1-D643-BE6F-822853E0DEF8}" type="presOf" srcId="{6494B46C-A5F3-464B-B911-BD8D2EAC39A5}" destId="{DCD90002-959F-2F41-B7AB-93D1625A7251}" srcOrd="0" destOrd="0" presId="urn:microsoft.com/office/officeart/2005/8/layout/default"/>
    <dgm:cxn modelId="{34F5D4B4-824D-CE44-B756-76B496CCA0C1}" srcId="{992131B3-5708-814E-910D-44B6C9E831F5}" destId="{0B701091-D90F-1F45-B187-BB3D6710FB86}" srcOrd="1" destOrd="0" parTransId="{E6618813-211C-AD42-B99B-B72DA68AED50}" sibTransId="{855B8FC7-0D1C-A540-B9F6-5A689F766BB0}"/>
    <dgm:cxn modelId="{4B54CBC8-097A-C146-B152-EF979FA81E15}" type="presOf" srcId="{6F88B3C5-9D6B-8445-8D5B-892FE5C86187}" destId="{1916A664-AB2C-854E-A299-516ABC510E3A}" srcOrd="0" destOrd="0" presId="urn:microsoft.com/office/officeart/2005/8/layout/default"/>
    <dgm:cxn modelId="{C84C1CE6-3128-3F4C-AA8D-92F28786E025}" srcId="{992131B3-5708-814E-910D-44B6C9E831F5}" destId="{6494B46C-A5F3-464B-B911-BD8D2EAC39A5}" srcOrd="0" destOrd="0" parTransId="{A80CDEEF-6D5F-3C40-AB33-928641889939}" sibTransId="{E1737049-3399-FA4B-BB44-E86788190E29}"/>
    <dgm:cxn modelId="{9697C400-818B-DC48-881B-D090B07ABF15}" type="presParOf" srcId="{92E2B01B-3588-334D-ADF3-0056BE980F58}" destId="{DCD90002-959F-2F41-B7AB-93D1625A7251}" srcOrd="0" destOrd="0" presId="urn:microsoft.com/office/officeart/2005/8/layout/default"/>
    <dgm:cxn modelId="{32E284B6-032B-9E4C-BA70-23DAD7240C49}" type="presParOf" srcId="{92E2B01B-3588-334D-ADF3-0056BE980F58}" destId="{877D6FBF-3C7A-524C-A68D-7F5356F72577}" srcOrd="1" destOrd="0" presId="urn:microsoft.com/office/officeart/2005/8/layout/default"/>
    <dgm:cxn modelId="{444F1869-1B8A-A145-B7AE-3DCC50165219}" type="presParOf" srcId="{92E2B01B-3588-334D-ADF3-0056BE980F58}" destId="{13359B42-5291-1140-956D-74E6430E1FCD}" srcOrd="2" destOrd="0" presId="urn:microsoft.com/office/officeart/2005/8/layout/default"/>
    <dgm:cxn modelId="{7350F540-4DC4-F843-AC27-0B04DFFBE81C}" type="presParOf" srcId="{92E2B01B-3588-334D-ADF3-0056BE980F58}" destId="{6C2F0436-25FE-2E4D-B1B1-8D7D85450D0D}" srcOrd="3" destOrd="0" presId="urn:microsoft.com/office/officeart/2005/8/layout/default"/>
    <dgm:cxn modelId="{51F5D654-D31C-D94F-ADD1-E9D82A54B939}" type="presParOf" srcId="{92E2B01B-3588-334D-ADF3-0056BE980F58}" destId="{1916A664-AB2C-854E-A299-516ABC510E3A}" srcOrd="4" destOrd="0" presId="urn:microsoft.com/office/officeart/2005/8/layout/default"/>
    <dgm:cxn modelId="{B6BF2559-2DD6-5A48-BF99-35B936478F2B}" type="presParOf" srcId="{92E2B01B-3588-334D-ADF3-0056BE980F58}" destId="{E2D50614-1369-9546-A894-16D156C63B66}" srcOrd="5" destOrd="0" presId="urn:microsoft.com/office/officeart/2005/8/layout/default"/>
    <dgm:cxn modelId="{FD25843C-0585-4A46-A654-E7B113D40FA6}" type="presParOf" srcId="{92E2B01B-3588-334D-ADF3-0056BE980F58}" destId="{C4C2BD99-D67B-854E-93D5-815166432F26}" srcOrd="6" destOrd="0" presId="urn:microsoft.com/office/officeart/2005/8/layout/default"/>
    <dgm:cxn modelId="{3D6D0C00-28B7-A545-A31E-4E08BA340433}" type="presParOf" srcId="{92E2B01B-3588-334D-ADF3-0056BE980F58}" destId="{0501E39B-0A99-8348-8956-2AF37E8AC861}" srcOrd="7" destOrd="0" presId="urn:microsoft.com/office/officeart/2005/8/layout/default"/>
    <dgm:cxn modelId="{6B865EA4-86A8-5749-BAB8-1DC5EEE0F6B6}" type="presParOf" srcId="{92E2B01B-3588-334D-ADF3-0056BE980F58}" destId="{C6429D30-F256-0945-890A-9C5A2703BDD6}" srcOrd="8" destOrd="0" presId="urn:microsoft.com/office/officeart/2005/8/layout/default"/>
    <dgm:cxn modelId="{E18F93DE-263F-4F41-B864-FD61AC00F754}" type="presParOf" srcId="{92E2B01B-3588-334D-ADF3-0056BE980F58}" destId="{A0BC801A-4553-2E48-B6A3-3A21076B7EBE}" srcOrd="9" destOrd="0" presId="urn:microsoft.com/office/officeart/2005/8/layout/default"/>
    <dgm:cxn modelId="{A40F08AD-51B9-B147-ABA0-F40E096E714C}" type="presParOf" srcId="{92E2B01B-3588-334D-ADF3-0056BE980F58}" destId="{30E3FC6B-BA68-DA48-B328-553A9BE7FB21}" srcOrd="1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B4F1AF-7E68-D344-B1A3-CC139E1A11C4}" type="doc">
      <dgm:prSet loTypeId="urn:microsoft.com/office/officeart/2005/8/layout/hierarchy4" loCatId="" qsTypeId="urn:microsoft.com/office/officeart/2005/8/quickstyle/3d4" qsCatId="3D" csTypeId="urn:microsoft.com/office/officeart/2005/8/colors/accent1_2" csCatId="accent1" phldr="1"/>
      <dgm:spPr/>
      <dgm:t>
        <a:bodyPr/>
        <a:lstStyle/>
        <a:p>
          <a:endParaRPr lang="en-US"/>
        </a:p>
      </dgm:t>
    </dgm:pt>
    <dgm:pt modelId="{442B384D-B8C2-AA49-9C9C-FF36A8215013}">
      <dgm:prSet phldrT="[Text]"/>
      <dgm:spPr>
        <a:solidFill>
          <a:srgbClr val="FF699D"/>
        </a:solidFill>
      </dgm:spPr>
      <dgm:t>
        <a:bodyPr/>
        <a:lstStyle/>
        <a:p>
          <a:r>
            <a:rPr lang="en-US" b="1" dirty="0">
              <a:solidFill>
                <a:schemeClr val="tx1"/>
              </a:solidFill>
              <a:latin typeface="Times New Roman" panose="02020603050405020304" pitchFamily="18" charset="0"/>
              <a:cs typeface="Times New Roman" panose="02020603050405020304" pitchFamily="18" charset="0"/>
            </a:rPr>
            <a:t>Watson Caring Science </a:t>
          </a:r>
          <a:r>
            <a:rPr lang="en-US" dirty="0">
              <a:solidFill>
                <a:schemeClr val="tx1"/>
              </a:solidFill>
              <a:latin typeface="Times New Roman" panose="02020603050405020304" pitchFamily="18" charset="0"/>
              <a:cs typeface="Times New Roman" panose="02020603050405020304" pitchFamily="18" charset="0"/>
            </a:rPr>
            <a:t>guides us toward informed moral (</a:t>
          </a:r>
          <a:r>
            <a:rPr lang="en-US" i="1" dirty="0">
              <a:solidFill>
                <a:schemeClr val="tx1"/>
              </a:solidFill>
              <a:latin typeface="Times New Roman" panose="02020603050405020304" pitchFamily="18" charset="0"/>
              <a:cs typeface="Times New Roman" panose="02020603050405020304" pitchFamily="18" charset="0"/>
            </a:rPr>
            <a:t>eupraxis</a:t>
          </a:r>
          <a:r>
            <a:rPr lang="en-US" dirty="0">
              <a:solidFill>
                <a:schemeClr val="tx1"/>
              </a:solidFill>
              <a:latin typeface="Times New Roman" panose="02020603050405020304" pitchFamily="18" charset="0"/>
              <a:cs typeface="Times New Roman" panose="02020603050405020304" pitchFamily="18" charset="0"/>
            </a:rPr>
            <a:t>) practice, honoring circle of life/death care as a sacred science, and toward Caritas informed leadership as a form of sacred activism (Watson, 2018, 2019).</a:t>
          </a:r>
        </a:p>
      </dgm:t>
    </dgm:pt>
    <dgm:pt modelId="{D38732F1-0C10-234C-B1D7-1C7E925640FA}" type="parTrans" cxnId="{1ECBA279-DAE6-8045-9CBF-0C903EDA785E}">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9BA9F1EB-FBE0-8643-BC20-F720ED887C7E}" type="sibTrans" cxnId="{1ECBA279-DAE6-8045-9CBF-0C903EDA785E}">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B1BCAB00-EB72-0B40-B7F6-E5165E77B226}">
      <dgm:prSet phldrT="[Text]"/>
      <dgm:spPr>
        <a:solidFill>
          <a:srgbClr val="F6BED6"/>
        </a:solidFill>
      </dgm:spPr>
      <dgm:t>
        <a:bodyPr/>
        <a:lstStyle/>
        <a:p>
          <a:r>
            <a:rPr lang="en-US" dirty="0">
              <a:solidFill>
                <a:schemeClr val="tx1"/>
              </a:solidFill>
              <a:latin typeface="Times New Roman" panose="02020603050405020304" pitchFamily="18" charset="0"/>
              <a:cs typeface="Times New Roman" panose="02020603050405020304" pitchFamily="18" charset="0"/>
            </a:rPr>
            <a:t>This </a:t>
          </a:r>
          <a:r>
            <a:rPr lang="en-US" b="1" dirty="0">
              <a:solidFill>
                <a:schemeClr val="tx1"/>
              </a:solidFill>
              <a:latin typeface="Times New Roman" panose="02020603050405020304" pitchFamily="18" charset="0"/>
              <a:cs typeface="Times New Roman" panose="02020603050405020304" pitchFamily="18" charset="0"/>
            </a:rPr>
            <a:t>Caring Science Informed Leadership </a:t>
          </a:r>
          <a:r>
            <a:rPr lang="en-US" dirty="0">
              <a:solidFill>
                <a:schemeClr val="tx1"/>
              </a:solidFill>
              <a:latin typeface="Times New Roman" panose="02020603050405020304" pitchFamily="18" charset="0"/>
              <a:cs typeface="Times New Roman" panose="02020603050405020304" pitchFamily="18" charset="0"/>
            </a:rPr>
            <a:t>introduces and disrupts the dominant </a:t>
          </a:r>
          <a:r>
            <a:rPr lang="en-US" i="1" dirty="0">
              <a:solidFill>
                <a:schemeClr val="tx1"/>
              </a:solidFill>
              <a:latin typeface="Times New Roman" panose="02020603050405020304" pitchFamily="18" charset="0"/>
              <a:cs typeface="Times New Roman" panose="02020603050405020304" pitchFamily="18" charset="0"/>
            </a:rPr>
            <a:t>‘Here’</a:t>
          </a:r>
          <a:r>
            <a:rPr lang="en-US" dirty="0">
              <a:solidFill>
                <a:schemeClr val="tx1"/>
              </a:solidFill>
              <a:latin typeface="Times New Roman" panose="02020603050405020304" pitchFamily="18" charset="0"/>
              <a:cs typeface="Times New Roman" panose="02020603050405020304" pitchFamily="18" charset="0"/>
            </a:rPr>
            <a:t> reality by offering a new starting point and unitary foundation platform. </a:t>
          </a:r>
        </a:p>
      </dgm:t>
    </dgm:pt>
    <dgm:pt modelId="{ED19C802-BF60-8A40-9772-F81FE2531EFB}" type="parTrans" cxnId="{C6762997-347C-494F-AFC7-9D631E16663B}">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C38132F0-0F1E-B442-9EF8-3F42D513485B}" type="sibTrans" cxnId="{C6762997-347C-494F-AFC7-9D631E16663B}">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B60ABF0C-3D3D-1948-B732-8B97A437033F}">
      <dgm:prSet phldrT="[Text]"/>
      <dgm:spPr>
        <a:solidFill>
          <a:srgbClr val="FC94AC"/>
        </a:solidFill>
      </dgm:spPr>
      <dgm:t>
        <a:bodyPr/>
        <a:lstStyle/>
        <a:p>
          <a:r>
            <a:rPr lang="en-US" i="1" dirty="0">
              <a:solidFill>
                <a:schemeClr val="tx1"/>
              </a:solidFill>
              <a:latin typeface="Times New Roman" panose="02020603050405020304" pitchFamily="18" charset="0"/>
              <a:cs typeface="Times New Roman" panose="02020603050405020304" pitchFamily="18" charset="0"/>
            </a:rPr>
            <a:t>‘There’ </a:t>
          </a:r>
          <a:r>
            <a:rPr lang="en-US" dirty="0">
              <a:solidFill>
                <a:schemeClr val="tx1"/>
              </a:solidFill>
              <a:latin typeface="Times New Roman" panose="02020603050405020304" pitchFamily="18" charset="0"/>
              <a:cs typeface="Times New Roman" panose="02020603050405020304" pitchFamily="18" charset="0"/>
            </a:rPr>
            <a:t>now is where nursing steps into the center, with voice, language, and informed moral action; awakening the human spirit, widening our unitary, relational worldview, returning to the heart of our humanity and the heart of nursing education and healthcare, our universe. </a:t>
          </a:r>
        </a:p>
      </dgm:t>
    </dgm:pt>
    <dgm:pt modelId="{B4DE8BFC-BC2E-1847-AF91-9B37F423A88F}" type="parTrans" cxnId="{BC55C9EC-E79A-EB47-B445-6B7FB9791D83}">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F94E36EB-7965-FC44-9086-9D0631A27C64}" type="sibTrans" cxnId="{BC55C9EC-E79A-EB47-B445-6B7FB9791D83}">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7D3E8911-FFCC-A644-BCA3-120C9904DD6E}" type="pres">
      <dgm:prSet presAssocID="{59B4F1AF-7E68-D344-B1A3-CC139E1A11C4}" presName="Name0" presStyleCnt="0">
        <dgm:presLayoutVars>
          <dgm:chPref val="1"/>
          <dgm:dir/>
          <dgm:animOne val="branch"/>
          <dgm:animLvl val="lvl"/>
          <dgm:resizeHandles/>
        </dgm:presLayoutVars>
      </dgm:prSet>
      <dgm:spPr/>
    </dgm:pt>
    <dgm:pt modelId="{74B7A2FD-237D-8445-B45E-A918A1ECAC47}" type="pres">
      <dgm:prSet presAssocID="{B1BCAB00-EB72-0B40-B7F6-E5165E77B226}" presName="vertOne" presStyleCnt="0"/>
      <dgm:spPr/>
    </dgm:pt>
    <dgm:pt modelId="{794E9B6B-EACE-1646-A642-A857B0ADBA6E}" type="pres">
      <dgm:prSet presAssocID="{B1BCAB00-EB72-0B40-B7F6-E5165E77B226}" presName="txOne" presStyleLbl="node0" presStyleIdx="0" presStyleCnt="3">
        <dgm:presLayoutVars>
          <dgm:chPref val="3"/>
        </dgm:presLayoutVars>
      </dgm:prSet>
      <dgm:spPr/>
    </dgm:pt>
    <dgm:pt modelId="{843DB294-BDD8-2348-864E-DDA6E28CB9E0}" type="pres">
      <dgm:prSet presAssocID="{B1BCAB00-EB72-0B40-B7F6-E5165E77B226}" presName="horzOne" presStyleCnt="0"/>
      <dgm:spPr/>
    </dgm:pt>
    <dgm:pt modelId="{AC40A58F-FE4B-8746-B560-1CCD727BEC1B}" type="pres">
      <dgm:prSet presAssocID="{C38132F0-0F1E-B442-9EF8-3F42D513485B}" presName="sibSpaceOne" presStyleCnt="0"/>
      <dgm:spPr/>
    </dgm:pt>
    <dgm:pt modelId="{7F975918-75B5-F342-BA41-98804856441F}" type="pres">
      <dgm:prSet presAssocID="{B60ABF0C-3D3D-1948-B732-8B97A437033F}" presName="vertOne" presStyleCnt="0"/>
      <dgm:spPr/>
    </dgm:pt>
    <dgm:pt modelId="{0174B4ED-1923-0343-B36F-5018084CAC7D}" type="pres">
      <dgm:prSet presAssocID="{B60ABF0C-3D3D-1948-B732-8B97A437033F}" presName="txOne" presStyleLbl="node0" presStyleIdx="1" presStyleCnt="3">
        <dgm:presLayoutVars>
          <dgm:chPref val="3"/>
        </dgm:presLayoutVars>
      </dgm:prSet>
      <dgm:spPr/>
    </dgm:pt>
    <dgm:pt modelId="{10CB299C-024F-8A4C-AB83-D0FC6C5DE7C2}" type="pres">
      <dgm:prSet presAssocID="{B60ABF0C-3D3D-1948-B732-8B97A437033F}" presName="horzOne" presStyleCnt="0"/>
      <dgm:spPr/>
    </dgm:pt>
    <dgm:pt modelId="{5E2D1CCE-26DC-894B-861C-584769315125}" type="pres">
      <dgm:prSet presAssocID="{F94E36EB-7965-FC44-9086-9D0631A27C64}" presName="sibSpaceOne" presStyleCnt="0"/>
      <dgm:spPr/>
    </dgm:pt>
    <dgm:pt modelId="{3FD54F54-3D74-1341-89C3-985E87B6A37C}" type="pres">
      <dgm:prSet presAssocID="{442B384D-B8C2-AA49-9C9C-FF36A8215013}" presName="vertOne" presStyleCnt="0"/>
      <dgm:spPr/>
    </dgm:pt>
    <dgm:pt modelId="{F48339E4-C171-7347-A83D-4D4D20DC5C79}" type="pres">
      <dgm:prSet presAssocID="{442B384D-B8C2-AA49-9C9C-FF36A8215013}" presName="txOne" presStyleLbl="node0" presStyleIdx="2" presStyleCnt="3">
        <dgm:presLayoutVars>
          <dgm:chPref val="3"/>
        </dgm:presLayoutVars>
      </dgm:prSet>
      <dgm:spPr/>
    </dgm:pt>
    <dgm:pt modelId="{4599F7DE-D8FD-194C-B1E7-F0D4DC61643D}" type="pres">
      <dgm:prSet presAssocID="{442B384D-B8C2-AA49-9C9C-FF36A8215013}" presName="horzOne" presStyleCnt="0"/>
      <dgm:spPr/>
    </dgm:pt>
  </dgm:ptLst>
  <dgm:cxnLst>
    <dgm:cxn modelId="{B2155C34-E95B-AC45-A540-EB3234FA0577}" type="presOf" srcId="{59B4F1AF-7E68-D344-B1A3-CC139E1A11C4}" destId="{7D3E8911-FFCC-A644-BCA3-120C9904DD6E}" srcOrd="0" destOrd="0" presId="urn:microsoft.com/office/officeart/2005/8/layout/hierarchy4"/>
    <dgm:cxn modelId="{BD84325F-1D41-3F4F-B014-739ACDBFB61D}" type="presOf" srcId="{B1BCAB00-EB72-0B40-B7F6-E5165E77B226}" destId="{794E9B6B-EACE-1646-A642-A857B0ADBA6E}" srcOrd="0" destOrd="0" presId="urn:microsoft.com/office/officeart/2005/8/layout/hierarchy4"/>
    <dgm:cxn modelId="{47A42F62-AE57-3841-B545-692F50ED073D}" type="presOf" srcId="{442B384D-B8C2-AA49-9C9C-FF36A8215013}" destId="{F48339E4-C171-7347-A83D-4D4D20DC5C79}" srcOrd="0" destOrd="0" presId="urn:microsoft.com/office/officeart/2005/8/layout/hierarchy4"/>
    <dgm:cxn modelId="{1ECBA279-DAE6-8045-9CBF-0C903EDA785E}" srcId="{59B4F1AF-7E68-D344-B1A3-CC139E1A11C4}" destId="{442B384D-B8C2-AA49-9C9C-FF36A8215013}" srcOrd="2" destOrd="0" parTransId="{D38732F1-0C10-234C-B1D7-1C7E925640FA}" sibTransId="{9BA9F1EB-FBE0-8643-BC20-F720ED887C7E}"/>
    <dgm:cxn modelId="{C6762997-347C-494F-AFC7-9D631E16663B}" srcId="{59B4F1AF-7E68-D344-B1A3-CC139E1A11C4}" destId="{B1BCAB00-EB72-0B40-B7F6-E5165E77B226}" srcOrd="0" destOrd="0" parTransId="{ED19C802-BF60-8A40-9772-F81FE2531EFB}" sibTransId="{C38132F0-0F1E-B442-9EF8-3F42D513485B}"/>
    <dgm:cxn modelId="{2E38A79A-02CC-884E-9BD4-3096B385F699}" type="presOf" srcId="{B60ABF0C-3D3D-1948-B732-8B97A437033F}" destId="{0174B4ED-1923-0343-B36F-5018084CAC7D}" srcOrd="0" destOrd="0" presId="urn:microsoft.com/office/officeart/2005/8/layout/hierarchy4"/>
    <dgm:cxn modelId="{BC55C9EC-E79A-EB47-B445-6B7FB9791D83}" srcId="{59B4F1AF-7E68-D344-B1A3-CC139E1A11C4}" destId="{B60ABF0C-3D3D-1948-B732-8B97A437033F}" srcOrd="1" destOrd="0" parTransId="{B4DE8BFC-BC2E-1847-AF91-9B37F423A88F}" sibTransId="{F94E36EB-7965-FC44-9086-9D0631A27C64}"/>
    <dgm:cxn modelId="{D30C424A-D07D-D949-9DD8-E4E0DCA490C5}" type="presParOf" srcId="{7D3E8911-FFCC-A644-BCA3-120C9904DD6E}" destId="{74B7A2FD-237D-8445-B45E-A918A1ECAC47}" srcOrd="0" destOrd="0" presId="urn:microsoft.com/office/officeart/2005/8/layout/hierarchy4"/>
    <dgm:cxn modelId="{725B408D-6B21-4647-B2BE-F1312AD7D967}" type="presParOf" srcId="{74B7A2FD-237D-8445-B45E-A918A1ECAC47}" destId="{794E9B6B-EACE-1646-A642-A857B0ADBA6E}" srcOrd="0" destOrd="0" presId="urn:microsoft.com/office/officeart/2005/8/layout/hierarchy4"/>
    <dgm:cxn modelId="{1D90E608-E763-2042-BE4D-44332DF0E530}" type="presParOf" srcId="{74B7A2FD-237D-8445-B45E-A918A1ECAC47}" destId="{843DB294-BDD8-2348-864E-DDA6E28CB9E0}" srcOrd="1" destOrd="0" presId="urn:microsoft.com/office/officeart/2005/8/layout/hierarchy4"/>
    <dgm:cxn modelId="{0F2CD374-B85A-5240-B598-E6E473388F68}" type="presParOf" srcId="{7D3E8911-FFCC-A644-BCA3-120C9904DD6E}" destId="{AC40A58F-FE4B-8746-B560-1CCD727BEC1B}" srcOrd="1" destOrd="0" presId="urn:microsoft.com/office/officeart/2005/8/layout/hierarchy4"/>
    <dgm:cxn modelId="{A3C8ACB4-A55B-3C49-9DE4-34EA96DC2F90}" type="presParOf" srcId="{7D3E8911-FFCC-A644-BCA3-120C9904DD6E}" destId="{7F975918-75B5-F342-BA41-98804856441F}" srcOrd="2" destOrd="0" presId="urn:microsoft.com/office/officeart/2005/8/layout/hierarchy4"/>
    <dgm:cxn modelId="{08AD9E71-9885-3742-85BD-98FFF9DBAE4F}" type="presParOf" srcId="{7F975918-75B5-F342-BA41-98804856441F}" destId="{0174B4ED-1923-0343-B36F-5018084CAC7D}" srcOrd="0" destOrd="0" presId="urn:microsoft.com/office/officeart/2005/8/layout/hierarchy4"/>
    <dgm:cxn modelId="{F929F2F0-8F35-D14A-B9B1-056066AAB7C8}" type="presParOf" srcId="{7F975918-75B5-F342-BA41-98804856441F}" destId="{10CB299C-024F-8A4C-AB83-D0FC6C5DE7C2}" srcOrd="1" destOrd="0" presId="urn:microsoft.com/office/officeart/2005/8/layout/hierarchy4"/>
    <dgm:cxn modelId="{ABC014EC-FA0C-E94C-ACCE-A6773B60C180}" type="presParOf" srcId="{7D3E8911-FFCC-A644-BCA3-120C9904DD6E}" destId="{5E2D1CCE-26DC-894B-861C-584769315125}" srcOrd="3" destOrd="0" presId="urn:microsoft.com/office/officeart/2005/8/layout/hierarchy4"/>
    <dgm:cxn modelId="{8F33176B-5E05-AA4B-AE76-1A95256AE62B}" type="presParOf" srcId="{7D3E8911-FFCC-A644-BCA3-120C9904DD6E}" destId="{3FD54F54-3D74-1341-89C3-985E87B6A37C}" srcOrd="4" destOrd="0" presId="urn:microsoft.com/office/officeart/2005/8/layout/hierarchy4"/>
    <dgm:cxn modelId="{2C7066FA-89CC-634F-87FC-DD99B5B8FCC9}" type="presParOf" srcId="{3FD54F54-3D74-1341-89C3-985E87B6A37C}" destId="{F48339E4-C171-7347-A83D-4D4D20DC5C79}" srcOrd="0" destOrd="0" presId="urn:microsoft.com/office/officeart/2005/8/layout/hierarchy4"/>
    <dgm:cxn modelId="{9FEAE5FE-C662-504F-B457-820B2C03B53E}" type="presParOf" srcId="{3FD54F54-3D74-1341-89C3-985E87B6A37C}" destId="{4599F7DE-D8FD-194C-B1E7-F0D4DC61643D}"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6C7DB2D-7F31-E04A-889A-869958A49EB8}"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en-US"/>
        </a:p>
      </dgm:t>
    </dgm:pt>
    <dgm:pt modelId="{78DD1AF3-1730-6E4A-B58E-C8FC48F0B7BE}">
      <dgm:prSet/>
      <dgm:spPr>
        <a:solidFill>
          <a:srgbClr val="FAACAA"/>
        </a:solidFill>
      </dgm:spPr>
      <dgm:t>
        <a:bodyPr/>
        <a:lstStyle/>
        <a:p>
          <a:r>
            <a:rPr lang="en-US" dirty="0">
              <a:latin typeface="Times New Roman" panose="02020603050405020304" pitchFamily="18" charset="0"/>
              <a:cs typeface="Times New Roman" panose="02020603050405020304" pitchFamily="18" charset="0"/>
            </a:rPr>
            <a:t>It provides a road map for reclaiming the art and science of caring and the healing power of love, compassion, authentic presence, reflection, intentionality, and gratitude in human-to-human encounters.</a:t>
          </a:r>
          <a:endParaRPr lang="en-CA" dirty="0">
            <a:latin typeface="Times New Roman" panose="02020603050405020304" pitchFamily="18" charset="0"/>
            <a:cs typeface="Times New Roman" panose="02020603050405020304" pitchFamily="18" charset="0"/>
          </a:endParaRPr>
        </a:p>
      </dgm:t>
    </dgm:pt>
    <dgm:pt modelId="{A949EB8D-B9B0-EC4D-9E25-8183EA17B9A3}" type="parTrans" cxnId="{2C3A4D83-20A8-A142-8A62-D9DE158AF992}">
      <dgm:prSet/>
      <dgm:spPr/>
      <dgm:t>
        <a:bodyPr/>
        <a:lstStyle/>
        <a:p>
          <a:endParaRPr lang="en-US">
            <a:latin typeface="Times New Roman" panose="02020603050405020304" pitchFamily="18" charset="0"/>
            <a:cs typeface="Times New Roman" panose="02020603050405020304" pitchFamily="18" charset="0"/>
          </a:endParaRPr>
        </a:p>
      </dgm:t>
    </dgm:pt>
    <dgm:pt modelId="{95A8D5CD-B970-2946-AE35-AA7407AE3CF4}" type="sibTrans" cxnId="{2C3A4D83-20A8-A142-8A62-D9DE158AF992}">
      <dgm:prSet/>
      <dgm:spPr/>
      <dgm:t>
        <a:bodyPr/>
        <a:lstStyle/>
        <a:p>
          <a:endParaRPr lang="en-US">
            <a:latin typeface="Times New Roman" panose="02020603050405020304" pitchFamily="18" charset="0"/>
            <a:cs typeface="Times New Roman" panose="02020603050405020304" pitchFamily="18" charset="0"/>
          </a:endParaRPr>
        </a:p>
      </dgm:t>
    </dgm:pt>
    <dgm:pt modelId="{3CFCBFA1-335E-8D4C-AE92-49861B49CCD1}">
      <dgm:prSet/>
      <dgm:spPr>
        <a:solidFill>
          <a:srgbClr val="FAACAA"/>
        </a:solidFill>
      </dgm:spPr>
      <dgm:t>
        <a:bodyPr/>
        <a:lstStyle/>
        <a:p>
          <a:r>
            <a:rPr lang="en-US" dirty="0">
              <a:latin typeface="Times New Roman" panose="02020603050405020304" pitchFamily="18" charset="0"/>
              <a:cs typeface="Times New Roman" panose="02020603050405020304" pitchFamily="18" charset="0"/>
            </a:rPr>
            <a:t>It reconnects nurse leaders with the moral and ethical dimensions of caring in nursing, reminding us of our continued global covenant with the public to advocate for patients and staff alike while preserving their dignity and humanity.</a:t>
          </a:r>
          <a:r>
            <a:rPr lang="en-CA" dirty="0">
              <a:latin typeface="Times New Roman" panose="02020603050405020304" pitchFamily="18" charset="0"/>
              <a:cs typeface="Times New Roman" panose="02020603050405020304" pitchFamily="18" charset="0"/>
            </a:rPr>
            <a:t> </a:t>
          </a:r>
        </a:p>
      </dgm:t>
    </dgm:pt>
    <dgm:pt modelId="{E80011ED-5F2E-B145-AD38-FF98AF005E69}" type="parTrans" cxnId="{03D148A9-71F6-BD40-8DAE-FC114F533C5C}">
      <dgm:prSet/>
      <dgm:spPr/>
      <dgm:t>
        <a:bodyPr/>
        <a:lstStyle/>
        <a:p>
          <a:endParaRPr lang="en-US">
            <a:latin typeface="Times New Roman" panose="02020603050405020304" pitchFamily="18" charset="0"/>
            <a:cs typeface="Times New Roman" panose="02020603050405020304" pitchFamily="18" charset="0"/>
          </a:endParaRPr>
        </a:p>
      </dgm:t>
    </dgm:pt>
    <dgm:pt modelId="{72874EE4-55C2-914C-8EBC-749D5ABE0269}" type="sibTrans" cxnId="{03D148A9-71F6-BD40-8DAE-FC114F533C5C}">
      <dgm:prSet/>
      <dgm:spPr/>
      <dgm:t>
        <a:bodyPr/>
        <a:lstStyle/>
        <a:p>
          <a:endParaRPr lang="en-US">
            <a:latin typeface="Times New Roman" panose="02020603050405020304" pitchFamily="18" charset="0"/>
            <a:cs typeface="Times New Roman" panose="02020603050405020304" pitchFamily="18" charset="0"/>
          </a:endParaRPr>
        </a:p>
      </dgm:t>
    </dgm:pt>
    <dgm:pt modelId="{5C31058E-D2F2-4742-BCEC-5A4FF2915AFE}">
      <dgm:prSet/>
      <dgm:spPr>
        <a:solidFill>
          <a:srgbClr val="FAACAA"/>
        </a:solidFill>
      </dgm:spPr>
      <dgm:t>
        <a:bodyPr/>
        <a:lstStyle/>
        <a:p>
          <a:r>
            <a:rPr lang="en-CA" dirty="0">
              <a:latin typeface="Times New Roman" panose="02020603050405020304" pitchFamily="18" charset="0"/>
              <a:cs typeface="Times New Roman" panose="02020603050405020304" pitchFamily="18" charset="0"/>
            </a:rPr>
            <a:t>Its humanistic philosophy provides nurse leaders a framework for creating a caring, healing environment in healthcare organizations and focuses on the transpersonal relationship between leaders and others.</a:t>
          </a:r>
        </a:p>
      </dgm:t>
    </dgm:pt>
    <dgm:pt modelId="{A38DC947-939E-5142-9770-BAAAA684255C}" type="parTrans" cxnId="{27DC4344-862E-D048-B64A-BA650745C4F8}">
      <dgm:prSet/>
      <dgm:spPr/>
      <dgm:t>
        <a:bodyPr/>
        <a:lstStyle/>
        <a:p>
          <a:endParaRPr lang="en-US">
            <a:latin typeface="Times New Roman" panose="02020603050405020304" pitchFamily="18" charset="0"/>
            <a:cs typeface="Times New Roman" panose="02020603050405020304" pitchFamily="18" charset="0"/>
          </a:endParaRPr>
        </a:p>
      </dgm:t>
    </dgm:pt>
    <dgm:pt modelId="{C6C25A27-BF51-1341-93D0-24461765F599}" type="sibTrans" cxnId="{27DC4344-862E-D048-B64A-BA650745C4F8}">
      <dgm:prSet/>
      <dgm:spPr/>
      <dgm:t>
        <a:bodyPr/>
        <a:lstStyle/>
        <a:p>
          <a:endParaRPr lang="en-US">
            <a:latin typeface="Times New Roman" panose="02020603050405020304" pitchFamily="18" charset="0"/>
            <a:cs typeface="Times New Roman" panose="02020603050405020304" pitchFamily="18" charset="0"/>
          </a:endParaRPr>
        </a:p>
      </dgm:t>
    </dgm:pt>
    <dgm:pt modelId="{FFB20BCA-1F74-6C4B-9D48-AFAC910AF65B}">
      <dgm:prSet/>
      <dgm:spPr>
        <a:solidFill>
          <a:srgbClr val="FAACAA"/>
        </a:solidFill>
      </dgm:spPr>
      <dgm:t>
        <a:bodyPr/>
        <a:lstStyle/>
        <a:p>
          <a:r>
            <a:rPr lang="en-US" dirty="0">
              <a:latin typeface="Times New Roman" panose="02020603050405020304" pitchFamily="18" charset="0"/>
              <a:cs typeface="Times New Roman" panose="02020603050405020304" pitchFamily="18" charset="0"/>
            </a:rPr>
            <a:t>Watson’s 10 Caritas Processes offer a framework for nurse leaders’ artistic creation of a caring, healing environment and provide the language and ontological literacy for what we do, our way of being, and the environment we choose to create.  </a:t>
          </a:r>
          <a:endParaRPr lang="en-CA" dirty="0">
            <a:latin typeface="Times New Roman" panose="02020603050405020304" pitchFamily="18" charset="0"/>
            <a:cs typeface="Times New Roman" panose="02020603050405020304" pitchFamily="18" charset="0"/>
          </a:endParaRPr>
        </a:p>
      </dgm:t>
    </dgm:pt>
    <dgm:pt modelId="{70321519-CEF8-D448-9B64-2EB3B14FE35E}" type="parTrans" cxnId="{B9F8FA71-4FE9-364C-B125-A2958A9C2BE7}">
      <dgm:prSet/>
      <dgm:spPr/>
      <dgm:t>
        <a:bodyPr/>
        <a:lstStyle/>
        <a:p>
          <a:endParaRPr lang="en-US">
            <a:latin typeface="Times New Roman" panose="02020603050405020304" pitchFamily="18" charset="0"/>
            <a:cs typeface="Times New Roman" panose="02020603050405020304" pitchFamily="18" charset="0"/>
          </a:endParaRPr>
        </a:p>
      </dgm:t>
    </dgm:pt>
    <dgm:pt modelId="{89346A2B-740C-BA48-891C-8B4D60BC529C}" type="sibTrans" cxnId="{B9F8FA71-4FE9-364C-B125-A2958A9C2BE7}">
      <dgm:prSet/>
      <dgm:spPr/>
      <dgm:t>
        <a:bodyPr/>
        <a:lstStyle/>
        <a:p>
          <a:endParaRPr lang="en-US">
            <a:latin typeface="Times New Roman" panose="02020603050405020304" pitchFamily="18" charset="0"/>
            <a:cs typeface="Times New Roman" panose="02020603050405020304" pitchFamily="18" charset="0"/>
          </a:endParaRPr>
        </a:p>
      </dgm:t>
    </dgm:pt>
    <dgm:pt modelId="{83EE0B93-750C-4A48-AF92-14758C291395}" type="pres">
      <dgm:prSet presAssocID="{86C7DB2D-7F31-E04A-889A-869958A49EB8}" presName="matrix" presStyleCnt="0">
        <dgm:presLayoutVars>
          <dgm:chMax val="1"/>
          <dgm:dir/>
          <dgm:resizeHandles val="exact"/>
        </dgm:presLayoutVars>
      </dgm:prSet>
      <dgm:spPr/>
    </dgm:pt>
    <dgm:pt modelId="{578B8791-5F78-1C46-99B3-642180A715E2}" type="pres">
      <dgm:prSet presAssocID="{86C7DB2D-7F31-E04A-889A-869958A49EB8}" presName="diamond" presStyleLbl="bgShp" presStyleIdx="0" presStyleCnt="1"/>
      <dgm:spPr>
        <a:solidFill>
          <a:srgbClr val="FFE9DD"/>
        </a:solidFill>
      </dgm:spPr>
    </dgm:pt>
    <dgm:pt modelId="{624B8A9D-7076-9F4D-9091-86F48C6AFFCF}" type="pres">
      <dgm:prSet presAssocID="{86C7DB2D-7F31-E04A-889A-869958A49EB8}" presName="quad1" presStyleLbl="node1" presStyleIdx="0" presStyleCnt="4">
        <dgm:presLayoutVars>
          <dgm:chMax val="0"/>
          <dgm:chPref val="0"/>
          <dgm:bulletEnabled val="1"/>
        </dgm:presLayoutVars>
      </dgm:prSet>
      <dgm:spPr/>
    </dgm:pt>
    <dgm:pt modelId="{4157E7D6-9C6E-9847-944D-28476D0F2DBB}" type="pres">
      <dgm:prSet presAssocID="{86C7DB2D-7F31-E04A-889A-869958A49EB8}" presName="quad2" presStyleLbl="node1" presStyleIdx="1" presStyleCnt="4">
        <dgm:presLayoutVars>
          <dgm:chMax val="0"/>
          <dgm:chPref val="0"/>
          <dgm:bulletEnabled val="1"/>
        </dgm:presLayoutVars>
      </dgm:prSet>
      <dgm:spPr/>
    </dgm:pt>
    <dgm:pt modelId="{83A02862-75B9-A44A-A9D0-C571743B4365}" type="pres">
      <dgm:prSet presAssocID="{86C7DB2D-7F31-E04A-889A-869958A49EB8}" presName="quad3" presStyleLbl="node1" presStyleIdx="2" presStyleCnt="4">
        <dgm:presLayoutVars>
          <dgm:chMax val="0"/>
          <dgm:chPref val="0"/>
          <dgm:bulletEnabled val="1"/>
        </dgm:presLayoutVars>
      </dgm:prSet>
      <dgm:spPr/>
    </dgm:pt>
    <dgm:pt modelId="{8283D12B-F0E9-EF4E-BF3D-75E7FF7CC980}" type="pres">
      <dgm:prSet presAssocID="{86C7DB2D-7F31-E04A-889A-869958A49EB8}" presName="quad4" presStyleLbl="node1" presStyleIdx="3" presStyleCnt="4">
        <dgm:presLayoutVars>
          <dgm:chMax val="0"/>
          <dgm:chPref val="0"/>
          <dgm:bulletEnabled val="1"/>
        </dgm:presLayoutVars>
      </dgm:prSet>
      <dgm:spPr/>
    </dgm:pt>
  </dgm:ptLst>
  <dgm:cxnLst>
    <dgm:cxn modelId="{4A220D17-ECF8-9043-B9AE-84C684E31A3C}" type="presOf" srcId="{78DD1AF3-1730-6E4A-B58E-C8FC48F0B7BE}" destId="{624B8A9D-7076-9F4D-9091-86F48C6AFFCF}" srcOrd="0" destOrd="0" presId="urn:microsoft.com/office/officeart/2005/8/layout/matrix3"/>
    <dgm:cxn modelId="{81CDA030-C6B5-9348-AA26-72C7200F383C}" type="presOf" srcId="{FFB20BCA-1F74-6C4B-9D48-AFAC910AF65B}" destId="{8283D12B-F0E9-EF4E-BF3D-75E7FF7CC980}" srcOrd="0" destOrd="0" presId="urn:microsoft.com/office/officeart/2005/8/layout/matrix3"/>
    <dgm:cxn modelId="{27DC4344-862E-D048-B64A-BA650745C4F8}" srcId="{86C7DB2D-7F31-E04A-889A-869958A49EB8}" destId="{5C31058E-D2F2-4742-BCEC-5A4FF2915AFE}" srcOrd="2" destOrd="0" parTransId="{A38DC947-939E-5142-9770-BAAAA684255C}" sibTransId="{C6C25A27-BF51-1341-93D0-24461765F599}"/>
    <dgm:cxn modelId="{B9F8FA71-4FE9-364C-B125-A2958A9C2BE7}" srcId="{86C7DB2D-7F31-E04A-889A-869958A49EB8}" destId="{FFB20BCA-1F74-6C4B-9D48-AFAC910AF65B}" srcOrd="3" destOrd="0" parTransId="{70321519-CEF8-D448-9B64-2EB3B14FE35E}" sibTransId="{89346A2B-740C-BA48-891C-8B4D60BC529C}"/>
    <dgm:cxn modelId="{6852AF80-E9D7-B940-AE2F-4FD1C6A11DDA}" type="presOf" srcId="{3CFCBFA1-335E-8D4C-AE92-49861B49CCD1}" destId="{4157E7D6-9C6E-9847-944D-28476D0F2DBB}" srcOrd="0" destOrd="0" presId="urn:microsoft.com/office/officeart/2005/8/layout/matrix3"/>
    <dgm:cxn modelId="{2C3A4D83-20A8-A142-8A62-D9DE158AF992}" srcId="{86C7DB2D-7F31-E04A-889A-869958A49EB8}" destId="{78DD1AF3-1730-6E4A-B58E-C8FC48F0B7BE}" srcOrd="0" destOrd="0" parTransId="{A949EB8D-B9B0-EC4D-9E25-8183EA17B9A3}" sibTransId="{95A8D5CD-B970-2946-AE35-AA7407AE3CF4}"/>
    <dgm:cxn modelId="{7C071B92-9F2B-C742-91A7-E6E2F1207661}" type="presOf" srcId="{86C7DB2D-7F31-E04A-889A-869958A49EB8}" destId="{83EE0B93-750C-4A48-AF92-14758C291395}" srcOrd="0" destOrd="0" presId="urn:microsoft.com/office/officeart/2005/8/layout/matrix3"/>
    <dgm:cxn modelId="{03D148A9-71F6-BD40-8DAE-FC114F533C5C}" srcId="{86C7DB2D-7F31-E04A-889A-869958A49EB8}" destId="{3CFCBFA1-335E-8D4C-AE92-49861B49CCD1}" srcOrd="1" destOrd="0" parTransId="{E80011ED-5F2E-B145-AD38-FF98AF005E69}" sibTransId="{72874EE4-55C2-914C-8EBC-749D5ABE0269}"/>
    <dgm:cxn modelId="{F1B348F9-0B12-0E47-A51F-3ED1038F9A8D}" type="presOf" srcId="{5C31058E-D2F2-4742-BCEC-5A4FF2915AFE}" destId="{83A02862-75B9-A44A-A9D0-C571743B4365}" srcOrd="0" destOrd="0" presId="urn:microsoft.com/office/officeart/2005/8/layout/matrix3"/>
    <dgm:cxn modelId="{9E5EC629-C13D-9645-A693-84F6BA25B4F0}" type="presParOf" srcId="{83EE0B93-750C-4A48-AF92-14758C291395}" destId="{578B8791-5F78-1C46-99B3-642180A715E2}" srcOrd="0" destOrd="0" presId="urn:microsoft.com/office/officeart/2005/8/layout/matrix3"/>
    <dgm:cxn modelId="{814C0036-26D5-AC46-A6CB-AA564B1AEF16}" type="presParOf" srcId="{83EE0B93-750C-4A48-AF92-14758C291395}" destId="{624B8A9D-7076-9F4D-9091-86F48C6AFFCF}" srcOrd="1" destOrd="0" presId="urn:microsoft.com/office/officeart/2005/8/layout/matrix3"/>
    <dgm:cxn modelId="{57C29844-AF0E-0642-B6EE-7DE31AFA2096}" type="presParOf" srcId="{83EE0B93-750C-4A48-AF92-14758C291395}" destId="{4157E7D6-9C6E-9847-944D-28476D0F2DBB}" srcOrd="2" destOrd="0" presId="urn:microsoft.com/office/officeart/2005/8/layout/matrix3"/>
    <dgm:cxn modelId="{A574E77E-CC24-2343-8E54-71DF4F2641B6}" type="presParOf" srcId="{83EE0B93-750C-4A48-AF92-14758C291395}" destId="{83A02862-75B9-A44A-A9D0-C571743B4365}" srcOrd="3" destOrd="0" presId="urn:microsoft.com/office/officeart/2005/8/layout/matrix3"/>
    <dgm:cxn modelId="{61691D51-C887-3946-8208-4E0137A97783}" type="presParOf" srcId="{83EE0B93-750C-4A48-AF92-14758C291395}" destId="{8283D12B-F0E9-EF4E-BF3D-75E7FF7CC98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7497689-76C4-4346-963C-621A6580E54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2C452C0B-52E7-904E-9912-6C2C89928144}">
      <dgm:prSet/>
      <dgm:spPr/>
      <dgm:t>
        <a:bodyPr/>
        <a:lstStyle/>
        <a:p>
          <a:r>
            <a:rPr lang="en-US" b="1" dirty="0">
              <a:latin typeface="Times New Roman" panose="02020603050405020304" pitchFamily="18" charset="0"/>
              <a:cs typeface="Times New Roman" panose="02020603050405020304" pitchFamily="18" charset="0"/>
            </a:rPr>
            <a:t>Caritas ontological leadership </a:t>
          </a:r>
          <a:r>
            <a:rPr lang="en-US" dirty="0">
              <a:latin typeface="Times New Roman" panose="02020603050405020304" pitchFamily="18" charset="0"/>
              <a:cs typeface="Times New Roman" panose="02020603050405020304" pitchFamily="18" charset="0"/>
            </a:rPr>
            <a:t>forms (versus deforms) and guides the human creative spirit, away from the</a:t>
          </a:r>
          <a:r>
            <a:rPr lang="en-US" i="1" dirty="0">
              <a:latin typeface="Times New Roman" panose="02020603050405020304" pitchFamily="18" charset="0"/>
              <a:cs typeface="Times New Roman" panose="02020603050405020304" pitchFamily="18" charset="0"/>
            </a:rPr>
            <a:t> outer</a:t>
          </a:r>
          <a:r>
            <a:rPr lang="en-US" dirty="0">
              <a:latin typeface="Times New Roman" panose="02020603050405020304" pitchFamily="18" charset="0"/>
              <a:cs typeface="Times New Roman" panose="02020603050405020304" pitchFamily="18" charset="0"/>
            </a:rPr>
            <a:t> patterned system-cultures of non-relational (</a:t>
          </a:r>
          <a:r>
            <a:rPr lang="en-US" i="1" dirty="0">
              <a:latin typeface="Times New Roman" panose="02020603050405020304" pitchFamily="18" charset="0"/>
              <a:cs typeface="Times New Roman" panose="02020603050405020304" pitchFamily="18" charset="0"/>
            </a:rPr>
            <a:t>dyspraxis</a:t>
          </a:r>
          <a:r>
            <a:rPr lang="en-US" dirty="0">
              <a:latin typeface="Times New Roman" panose="02020603050405020304" pitchFamily="18" charset="0"/>
              <a:cs typeface="Times New Roman" panose="02020603050405020304" pitchFamily="18" charset="0"/>
            </a:rPr>
            <a:t>), toward reconstructing that draws upon </a:t>
          </a:r>
          <a:r>
            <a:rPr lang="en-US" i="1" dirty="0">
              <a:latin typeface="Times New Roman" panose="02020603050405020304" pitchFamily="18" charset="0"/>
              <a:cs typeface="Times New Roman" panose="02020603050405020304" pitchFamily="18" charset="0"/>
            </a:rPr>
            <a:t>inner</a:t>
          </a:r>
          <a:r>
            <a:rPr lang="en-US" dirty="0">
              <a:latin typeface="Times New Roman" panose="02020603050405020304" pitchFamily="18" charset="0"/>
              <a:cs typeface="Times New Roman" panose="02020603050405020304" pitchFamily="18" charset="0"/>
            </a:rPr>
            <a:t> subjective, creative life force of self/other in relation—co-creating Caritas ontological </a:t>
          </a:r>
          <a:r>
            <a:rPr lang="en-US" i="1" dirty="0">
              <a:latin typeface="Times New Roman" panose="02020603050405020304" pitchFamily="18" charset="0"/>
              <a:cs typeface="Times New Roman" panose="02020603050405020304" pitchFamily="18" charset="0"/>
            </a:rPr>
            <a:t>eupraxis  </a:t>
          </a:r>
          <a:r>
            <a:rPr lang="en-US" dirty="0">
              <a:latin typeface="Times New Roman" panose="02020603050405020304" pitchFamily="18" charset="0"/>
              <a:cs typeface="Times New Roman" panose="02020603050405020304" pitchFamily="18" charset="0"/>
            </a:rPr>
            <a:t>as foundation for Caring Science leadership. </a:t>
          </a:r>
          <a:endParaRPr lang="en-CA" dirty="0">
            <a:latin typeface="Times New Roman" panose="02020603050405020304" pitchFamily="18" charset="0"/>
            <a:cs typeface="Times New Roman" panose="02020603050405020304" pitchFamily="18" charset="0"/>
          </a:endParaRPr>
        </a:p>
      </dgm:t>
    </dgm:pt>
    <dgm:pt modelId="{40E3AFCD-18DE-1440-BA92-6EF1EC622D9C}" type="parTrans" cxnId="{ACD85282-48D6-5C41-91C2-8BA908C750ED}">
      <dgm:prSet/>
      <dgm:spPr/>
      <dgm:t>
        <a:bodyPr/>
        <a:lstStyle/>
        <a:p>
          <a:endParaRPr lang="en-US"/>
        </a:p>
      </dgm:t>
    </dgm:pt>
    <dgm:pt modelId="{D753D233-BC67-1444-8B3E-3B3F1D2826DB}" type="sibTrans" cxnId="{ACD85282-48D6-5C41-91C2-8BA908C750ED}">
      <dgm:prSet/>
      <dgm:spPr/>
      <dgm:t>
        <a:bodyPr/>
        <a:lstStyle/>
        <a:p>
          <a:endParaRPr lang="en-US"/>
        </a:p>
      </dgm:t>
    </dgm:pt>
    <dgm:pt modelId="{461A43A3-316E-6C45-9B07-57C9C2DA9825}" type="pres">
      <dgm:prSet presAssocID="{07497689-76C4-4346-963C-621A6580E547}" presName="Name0" presStyleCnt="0">
        <dgm:presLayoutVars>
          <dgm:chMax val="7"/>
          <dgm:dir/>
          <dgm:animLvl val="lvl"/>
          <dgm:resizeHandles val="exact"/>
        </dgm:presLayoutVars>
      </dgm:prSet>
      <dgm:spPr/>
    </dgm:pt>
    <dgm:pt modelId="{30D0D673-F903-874F-A5EC-E769DCF6AA0E}" type="pres">
      <dgm:prSet presAssocID="{2C452C0B-52E7-904E-9912-6C2C89928144}" presName="circle1" presStyleLbl="node1" presStyleIdx="0" presStyleCnt="1"/>
      <dgm:spPr>
        <a:gradFill rotWithShape="0">
          <a:gsLst>
            <a:gs pos="0">
              <a:srgbClr val="FFE9DD"/>
            </a:gs>
            <a:gs pos="0">
              <a:srgbClr val="FFE9DD"/>
            </a:gs>
            <a:gs pos="100000">
              <a:srgbClr val="FF699D"/>
            </a:gs>
          </a:gsLst>
          <a:lin ang="5400000" scaled="0"/>
        </a:gradFill>
      </dgm:spPr>
    </dgm:pt>
    <dgm:pt modelId="{0E7E223E-7CCD-D04F-94F4-8FFFF778BBE6}" type="pres">
      <dgm:prSet presAssocID="{2C452C0B-52E7-904E-9912-6C2C89928144}" presName="space" presStyleCnt="0"/>
      <dgm:spPr/>
    </dgm:pt>
    <dgm:pt modelId="{5CD0AB03-4FCE-1D49-8C51-1683A3440D1B}" type="pres">
      <dgm:prSet presAssocID="{2C452C0B-52E7-904E-9912-6C2C89928144}" presName="rect1" presStyleLbl="alignAcc1" presStyleIdx="0" presStyleCnt="1"/>
      <dgm:spPr/>
    </dgm:pt>
    <dgm:pt modelId="{7167A8F9-488F-704E-A608-745DEFE4A9B6}" type="pres">
      <dgm:prSet presAssocID="{2C452C0B-52E7-904E-9912-6C2C89928144}" presName="rect1ParTxNoCh" presStyleLbl="alignAcc1" presStyleIdx="0" presStyleCnt="1">
        <dgm:presLayoutVars>
          <dgm:chMax val="1"/>
          <dgm:bulletEnabled val="1"/>
        </dgm:presLayoutVars>
      </dgm:prSet>
      <dgm:spPr/>
    </dgm:pt>
  </dgm:ptLst>
  <dgm:cxnLst>
    <dgm:cxn modelId="{B9DBBE11-75AE-AE4D-9043-34BA65E37CB2}" type="presOf" srcId="{07497689-76C4-4346-963C-621A6580E547}" destId="{461A43A3-316E-6C45-9B07-57C9C2DA9825}" srcOrd="0" destOrd="0" presId="urn:microsoft.com/office/officeart/2005/8/layout/target3"/>
    <dgm:cxn modelId="{FADD863F-928D-8949-BA79-262EAB0EC98B}" type="presOf" srcId="{2C452C0B-52E7-904E-9912-6C2C89928144}" destId="{7167A8F9-488F-704E-A608-745DEFE4A9B6}" srcOrd="1" destOrd="0" presId="urn:microsoft.com/office/officeart/2005/8/layout/target3"/>
    <dgm:cxn modelId="{77BBB071-E634-BE41-9F73-CE8A627837F1}" type="presOf" srcId="{2C452C0B-52E7-904E-9912-6C2C89928144}" destId="{5CD0AB03-4FCE-1D49-8C51-1683A3440D1B}" srcOrd="0" destOrd="0" presId="urn:microsoft.com/office/officeart/2005/8/layout/target3"/>
    <dgm:cxn modelId="{ACD85282-48D6-5C41-91C2-8BA908C750ED}" srcId="{07497689-76C4-4346-963C-621A6580E547}" destId="{2C452C0B-52E7-904E-9912-6C2C89928144}" srcOrd="0" destOrd="0" parTransId="{40E3AFCD-18DE-1440-BA92-6EF1EC622D9C}" sibTransId="{D753D233-BC67-1444-8B3E-3B3F1D2826DB}"/>
    <dgm:cxn modelId="{7889DB05-2794-824E-95F2-9B47B8031C98}" type="presParOf" srcId="{461A43A3-316E-6C45-9B07-57C9C2DA9825}" destId="{30D0D673-F903-874F-A5EC-E769DCF6AA0E}" srcOrd="0" destOrd="0" presId="urn:microsoft.com/office/officeart/2005/8/layout/target3"/>
    <dgm:cxn modelId="{F1C3A0D2-568F-C840-9791-6005E9829941}" type="presParOf" srcId="{461A43A3-316E-6C45-9B07-57C9C2DA9825}" destId="{0E7E223E-7CCD-D04F-94F4-8FFFF778BBE6}" srcOrd="1" destOrd="0" presId="urn:microsoft.com/office/officeart/2005/8/layout/target3"/>
    <dgm:cxn modelId="{0F156174-A115-2443-A9CD-1CFBB839AF3A}" type="presParOf" srcId="{461A43A3-316E-6C45-9B07-57C9C2DA9825}" destId="{5CD0AB03-4FCE-1D49-8C51-1683A3440D1B}" srcOrd="2" destOrd="0" presId="urn:microsoft.com/office/officeart/2005/8/layout/target3"/>
    <dgm:cxn modelId="{48D29FC8-05B7-CD4A-A998-17CD4DDBFE54}" type="presParOf" srcId="{461A43A3-316E-6C45-9B07-57C9C2DA9825}" destId="{7167A8F9-488F-704E-A608-745DEFE4A9B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AFA54F-B1AA-4F66-9B1A-DFBC1DDB0DB9}" type="doc">
      <dgm:prSet loTypeId="urn:microsoft.com/office/officeart/2005/8/layout/vList3" loCatId="" qsTypeId="urn:microsoft.com/office/officeart/2005/8/quickstyle/simple3" qsCatId="simple" csTypeId="urn:microsoft.com/office/officeart/2005/8/colors/accent5_3" csCatId="accent5" phldr="1"/>
      <dgm:spPr/>
      <dgm:t>
        <a:bodyPr/>
        <a:lstStyle/>
        <a:p>
          <a:endParaRPr lang="en-US"/>
        </a:p>
      </dgm:t>
    </dgm:pt>
    <dgm:pt modelId="{37C962BB-A232-4D82-8127-82E41AAE60EE}">
      <dgm:prSet/>
      <dgm:spPr/>
      <dgm:t>
        <a:bodyPr/>
        <a:lstStyle/>
        <a:p>
          <a:r>
            <a:rPr lang="en-US" dirty="0">
              <a:latin typeface="Times New Roman" panose="02020603050405020304" pitchFamily="18" charset="0"/>
              <a:cs typeface="Times New Roman" panose="02020603050405020304" pitchFamily="18" charset="0"/>
            </a:rPr>
            <a:t>Caring Science informed nurse leaders engage their heart by</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being</a:t>
          </a:r>
          <a:r>
            <a:rPr lang="en-US" b="1" i="1" dirty="0">
              <a:latin typeface="Times New Roman" panose="02020603050405020304" pitchFamily="18" charset="0"/>
              <a:cs typeface="Times New Roman" panose="02020603050405020304" pitchFamily="18" charset="0"/>
            </a:rPr>
            <a:t> the caring, healing environment.</a:t>
          </a:r>
          <a:endParaRPr lang="en-US" dirty="0">
            <a:latin typeface="Times New Roman" panose="02020603050405020304" pitchFamily="18" charset="0"/>
            <a:cs typeface="Times New Roman" panose="02020603050405020304" pitchFamily="18" charset="0"/>
          </a:endParaRPr>
        </a:p>
      </dgm:t>
    </dgm:pt>
    <dgm:pt modelId="{F50C6697-3CFC-46A9-BEF0-DF2D89C22479}" type="parTrans" cxnId="{D36A3D06-97A2-429C-A7E2-91A729BFA930}">
      <dgm:prSet/>
      <dgm:spPr/>
      <dgm:t>
        <a:bodyPr/>
        <a:lstStyle/>
        <a:p>
          <a:endParaRPr lang="en-US">
            <a:latin typeface="Times New Roman" panose="02020603050405020304" pitchFamily="18" charset="0"/>
            <a:cs typeface="Times New Roman" panose="02020603050405020304" pitchFamily="18" charset="0"/>
          </a:endParaRPr>
        </a:p>
      </dgm:t>
    </dgm:pt>
    <dgm:pt modelId="{FBC4C1F9-09F3-4983-934B-D9D186609753}" type="sibTrans" cxnId="{D36A3D06-97A2-429C-A7E2-91A729BFA930}">
      <dgm:prSet/>
      <dgm:spPr/>
      <dgm:t>
        <a:bodyPr/>
        <a:lstStyle/>
        <a:p>
          <a:endParaRPr lang="en-US">
            <a:latin typeface="Times New Roman" panose="02020603050405020304" pitchFamily="18" charset="0"/>
            <a:cs typeface="Times New Roman" panose="02020603050405020304" pitchFamily="18" charset="0"/>
          </a:endParaRPr>
        </a:p>
      </dgm:t>
    </dgm:pt>
    <dgm:pt modelId="{37247721-8318-493A-B057-B1D1E332A642}">
      <dgm:prSet/>
      <dgm:spPr/>
      <dgm:t>
        <a:bodyPr/>
        <a:lstStyle/>
        <a:p>
          <a:r>
            <a:rPr lang="en-US" dirty="0">
              <a:latin typeface="Times New Roman" panose="02020603050405020304" pitchFamily="18" charset="0"/>
              <a:cs typeface="Times New Roman" panose="02020603050405020304" pitchFamily="18" charset="0"/>
            </a:rPr>
            <a:t>Caring Science informed nurse leaders engage their head by</a:t>
          </a:r>
          <a:r>
            <a:rPr lang="en-US" b="1" i="1" dirty="0">
              <a:latin typeface="Times New Roman" panose="02020603050405020304" pitchFamily="18" charset="0"/>
              <a:cs typeface="Times New Roman" panose="02020603050405020304" pitchFamily="18" charset="0"/>
            </a:rPr>
            <a:t> integrating their in-depth knowledge and understanding of Watson Caring Science to ground their leadership practice in theory to repattern the environment</a:t>
          </a:r>
          <a:r>
            <a:rPr lang="en-US" dirty="0">
              <a:latin typeface="Times New Roman" panose="02020603050405020304" pitchFamily="18" charset="0"/>
              <a:cs typeface="Times New Roman" panose="02020603050405020304" pitchFamily="18" charset="0"/>
            </a:rPr>
            <a:t>.</a:t>
          </a:r>
        </a:p>
      </dgm:t>
    </dgm:pt>
    <dgm:pt modelId="{1DB36573-B848-4C79-A259-F9BFAEAAD812}" type="parTrans" cxnId="{F38472FF-4B30-41B2-BC2D-576CC9262C14}">
      <dgm:prSet/>
      <dgm:spPr/>
      <dgm:t>
        <a:bodyPr/>
        <a:lstStyle/>
        <a:p>
          <a:endParaRPr lang="en-US">
            <a:latin typeface="Times New Roman" panose="02020603050405020304" pitchFamily="18" charset="0"/>
            <a:cs typeface="Times New Roman" panose="02020603050405020304" pitchFamily="18" charset="0"/>
          </a:endParaRPr>
        </a:p>
      </dgm:t>
    </dgm:pt>
    <dgm:pt modelId="{AEAB4A2C-7159-40F9-8C31-F6B5C2A096C2}" type="sibTrans" cxnId="{F38472FF-4B30-41B2-BC2D-576CC9262C14}">
      <dgm:prSet/>
      <dgm:spPr/>
      <dgm:t>
        <a:bodyPr/>
        <a:lstStyle/>
        <a:p>
          <a:endParaRPr lang="en-US">
            <a:latin typeface="Times New Roman" panose="02020603050405020304" pitchFamily="18" charset="0"/>
            <a:cs typeface="Times New Roman" panose="02020603050405020304" pitchFamily="18" charset="0"/>
          </a:endParaRPr>
        </a:p>
      </dgm:t>
    </dgm:pt>
    <dgm:pt modelId="{04B24448-DB7D-415D-9326-834F005F6898}">
      <dgm:prSet/>
      <dgm:spPr/>
      <dgm:t>
        <a:bodyPr/>
        <a:lstStyle/>
        <a:p>
          <a:r>
            <a:rPr lang="en-US" dirty="0">
              <a:latin typeface="Times New Roman" panose="02020603050405020304" pitchFamily="18" charset="0"/>
              <a:cs typeface="Times New Roman" panose="02020603050405020304" pitchFamily="18" charset="0"/>
            </a:rPr>
            <a:t>Caring Science informed nurse leaders engage their hands by </a:t>
          </a:r>
          <a:r>
            <a:rPr lang="en-US" b="1" i="1" dirty="0">
              <a:latin typeface="Times New Roman" panose="02020603050405020304" pitchFamily="18" charset="0"/>
              <a:cs typeface="Times New Roman" panose="02020603050405020304" pitchFamily="18" charset="0"/>
            </a:rPr>
            <a:t>creating physical or external caring, healing environments</a:t>
          </a:r>
          <a:r>
            <a:rPr lang="en-US" dirty="0">
              <a:latin typeface="Times New Roman" panose="02020603050405020304" pitchFamily="18" charset="0"/>
              <a:cs typeface="Times New Roman" panose="02020603050405020304" pitchFamily="18" charset="0"/>
            </a:rPr>
            <a:t> providing comfort measures that support and protect staff in their areas of work or classroom, psychological safety, privacy, and aesthetic surroundings.</a:t>
          </a:r>
        </a:p>
      </dgm:t>
    </dgm:pt>
    <dgm:pt modelId="{C971E9B0-174C-4731-A2A1-2CD58AE74CEB}" type="parTrans" cxnId="{ABA7665C-070E-4B5B-91E5-0826CB77F657}">
      <dgm:prSet/>
      <dgm:spPr/>
      <dgm:t>
        <a:bodyPr/>
        <a:lstStyle/>
        <a:p>
          <a:endParaRPr lang="en-US">
            <a:latin typeface="Times New Roman" panose="02020603050405020304" pitchFamily="18" charset="0"/>
            <a:cs typeface="Times New Roman" panose="02020603050405020304" pitchFamily="18" charset="0"/>
          </a:endParaRPr>
        </a:p>
      </dgm:t>
    </dgm:pt>
    <dgm:pt modelId="{40844C94-0DFB-4E65-8A4F-BAE98A69C1A4}" type="sibTrans" cxnId="{ABA7665C-070E-4B5B-91E5-0826CB77F657}">
      <dgm:prSet/>
      <dgm:spPr/>
      <dgm:t>
        <a:bodyPr/>
        <a:lstStyle/>
        <a:p>
          <a:endParaRPr lang="en-US">
            <a:latin typeface="Times New Roman" panose="02020603050405020304" pitchFamily="18" charset="0"/>
            <a:cs typeface="Times New Roman" panose="02020603050405020304" pitchFamily="18" charset="0"/>
          </a:endParaRPr>
        </a:p>
      </dgm:t>
    </dgm:pt>
    <dgm:pt modelId="{F4C121D1-0DE7-BA4E-ACFE-3DB7DAFFD994}" type="pres">
      <dgm:prSet presAssocID="{8BAFA54F-B1AA-4F66-9B1A-DFBC1DDB0DB9}" presName="linearFlow" presStyleCnt="0">
        <dgm:presLayoutVars>
          <dgm:dir/>
          <dgm:resizeHandles val="exact"/>
        </dgm:presLayoutVars>
      </dgm:prSet>
      <dgm:spPr/>
    </dgm:pt>
    <dgm:pt modelId="{F55EBE6C-790B-3C42-BF32-3D3847175386}" type="pres">
      <dgm:prSet presAssocID="{37C962BB-A232-4D82-8127-82E41AAE60EE}" presName="composite" presStyleCnt="0"/>
      <dgm:spPr/>
    </dgm:pt>
    <dgm:pt modelId="{273C4862-65DC-814F-BC4A-B08C069C0EB0}" type="pres">
      <dgm:prSet presAssocID="{37C962BB-A232-4D82-8127-82E41AAE60E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a:ext>
      </dgm:extLst>
    </dgm:pt>
    <dgm:pt modelId="{83C712F8-363A-E24C-9F42-11B1F06E4D7F}" type="pres">
      <dgm:prSet presAssocID="{37C962BB-A232-4D82-8127-82E41AAE60EE}" presName="txShp" presStyleLbl="node1" presStyleIdx="0" presStyleCnt="3">
        <dgm:presLayoutVars>
          <dgm:bulletEnabled val="1"/>
        </dgm:presLayoutVars>
      </dgm:prSet>
      <dgm:spPr/>
    </dgm:pt>
    <dgm:pt modelId="{B377B26C-1266-2F41-821D-22C4CED28B5A}" type="pres">
      <dgm:prSet presAssocID="{FBC4C1F9-09F3-4983-934B-D9D186609753}" presName="spacing" presStyleCnt="0"/>
      <dgm:spPr/>
    </dgm:pt>
    <dgm:pt modelId="{D5D76E52-97D8-FE41-A289-8B5CB1D6CACF}" type="pres">
      <dgm:prSet presAssocID="{37247721-8318-493A-B057-B1D1E332A642}" presName="composite" presStyleCnt="0"/>
      <dgm:spPr/>
    </dgm:pt>
    <dgm:pt modelId="{4460B170-0D81-C842-9F6C-4D2039AEB13C}" type="pres">
      <dgm:prSet presAssocID="{37247721-8318-493A-B057-B1D1E332A642}"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F80EEC5F-F4D1-7346-B874-F3FC0CC7A7A9}" type="pres">
      <dgm:prSet presAssocID="{37247721-8318-493A-B057-B1D1E332A642}" presName="txShp" presStyleLbl="node1" presStyleIdx="1" presStyleCnt="3">
        <dgm:presLayoutVars>
          <dgm:bulletEnabled val="1"/>
        </dgm:presLayoutVars>
      </dgm:prSet>
      <dgm:spPr/>
    </dgm:pt>
    <dgm:pt modelId="{D9EBE319-7E26-C34C-A720-975649B0ECDC}" type="pres">
      <dgm:prSet presAssocID="{AEAB4A2C-7159-40F9-8C31-F6B5C2A096C2}" presName="spacing" presStyleCnt="0"/>
      <dgm:spPr/>
    </dgm:pt>
    <dgm:pt modelId="{5E104DAF-6D05-A14D-AFA2-62837A24D49F}" type="pres">
      <dgm:prSet presAssocID="{04B24448-DB7D-415D-9326-834F005F6898}" presName="composite" presStyleCnt="0"/>
      <dgm:spPr/>
    </dgm:pt>
    <dgm:pt modelId="{C0003725-3ACC-4141-AF9F-970DC88797C5}" type="pres">
      <dgm:prSet presAssocID="{04B24448-DB7D-415D-9326-834F005F6898}"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9D425EAC-ADE3-E543-959F-48EB9B4D3002}" type="pres">
      <dgm:prSet presAssocID="{04B24448-DB7D-415D-9326-834F005F6898}" presName="txShp" presStyleLbl="node1" presStyleIdx="2" presStyleCnt="3">
        <dgm:presLayoutVars>
          <dgm:bulletEnabled val="1"/>
        </dgm:presLayoutVars>
      </dgm:prSet>
      <dgm:spPr/>
    </dgm:pt>
  </dgm:ptLst>
  <dgm:cxnLst>
    <dgm:cxn modelId="{D36A3D06-97A2-429C-A7E2-91A729BFA930}" srcId="{8BAFA54F-B1AA-4F66-9B1A-DFBC1DDB0DB9}" destId="{37C962BB-A232-4D82-8127-82E41AAE60EE}" srcOrd="0" destOrd="0" parTransId="{F50C6697-3CFC-46A9-BEF0-DF2D89C22479}" sibTransId="{FBC4C1F9-09F3-4983-934B-D9D186609753}"/>
    <dgm:cxn modelId="{29554B08-49A4-2644-89DB-F91E5A742160}" type="presOf" srcId="{8BAFA54F-B1AA-4F66-9B1A-DFBC1DDB0DB9}" destId="{F4C121D1-0DE7-BA4E-ACFE-3DB7DAFFD994}" srcOrd="0" destOrd="0" presId="urn:microsoft.com/office/officeart/2005/8/layout/vList3"/>
    <dgm:cxn modelId="{18DA671E-DAE3-2B47-89B9-D9C4B01FCB0E}" type="presOf" srcId="{04B24448-DB7D-415D-9326-834F005F6898}" destId="{9D425EAC-ADE3-E543-959F-48EB9B4D3002}" srcOrd="0" destOrd="0" presId="urn:microsoft.com/office/officeart/2005/8/layout/vList3"/>
    <dgm:cxn modelId="{B8213731-7CB1-544F-9F9A-8EA259EE6CA0}" type="presOf" srcId="{37C962BB-A232-4D82-8127-82E41AAE60EE}" destId="{83C712F8-363A-E24C-9F42-11B1F06E4D7F}" srcOrd="0" destOrd="0" presId="urn:microsoft.com/office/officeart/2005/8/layout/vList3"/>
    <dgm:cxn modelId="{ABA7665C-070E-4B5B-91E5-0826CB77F657}" srcId="{8BAFA54F-B1AA-4F66-9B1A-DFBC1DDB0DB9}" destId="{04B24448-DB7D-415D-9326-834F005F6898}" srcOrd="2" destOrd="0" parTransId="{C971E9B0-174C-4731-A2A1-2CD58AE74CEB}" sibTransId="{40844C94-0DFB-4E65-8A4F-BAE98A69C1A4}"/>
    <dgm:cxn modelId="{23AD66FA-D49E-BA47-8EB3-62427BBB5830}" type="presOf" srcId="{37247721-8318-493A-B057-B1D1E332A642}" destId="{F80EEC5F-F4D1-7346-B874-F3FC0CC7A7A9}" srcOrd="0" destOrd="0" presId="urn:microsoft.com/office/officeart/2005/8/layout/vList3"/>
    <dgm:cxn modelId="{F38472FF-4B30-41B2-BC2D-576CC9262C14}" srcId="{8BAFA54F-B1AA-4F66-9B1A-DFBC1DDB0DB9}" destId="{37247721-8318-493A-B057-B1D1E332A642}" srcOrd="1" destOrd="0" parTransId="{1DB36573-B848-4C79-A259-F9BFAEAAD812}" sibTransId="{AEAB4A2C-7159-40F9-8C31-F6B5C2A096C2}"/>
    <dgm:cxn modelId="{8767EB03-C860-FE40-8FD6-DB9FA57191E9}" type="presParOf" srcId="{F4C121D1-0DE7-BA4E-ACFE-3DB7DAFFD994}" destId="{F55EBE6C-790B-3C42-BF32-3D3847175386}" srcOrd="0" destOrd="0" presId="urn:microsoft.com/office/officeart/2005/8/layout/vList3"/>
    <dgm:cxn modelId="{3CC0D0F8-2995-D940-8C88-FBE4B51F2B9C}" type="presParOf" srcId="{F55EBE6C-790B-3C42-BF32-3D3847175386}" destId="{273C4862-65DC-814F-BC4A-B08C069C0EB0}" srcOrd="0" destOrd="0" presId="urn:microsoft.com/office/officeart/2005/8/layout/vList3"/>
    <dgm:cxn modelId="{612581EE-6478-2F46-A740-ABC455855E53}" type="presParOf" srcId="{F55EBE6C-790B-3C42-BF32-3D3847175386}" destId="{83C712F8-363A-E24C-9F42-11B1F06E4D7F}" srcOrd="1" destOrd="0" presId="urn:microsoft.com/office/officeart/2005/8/layout/vList3"/>
    <dgm:cxn modelId="{7D6A579D-A991-8945-BF47-5DB937C1ED7A}" type="presParOf" srcId="{F4C121D1-0DE7-BA4E-ACFE-3DB7DAFFD994}" destId="{B377B26C-1266-2F41-821D-22C4CED28B5A}" srcOrd="1" destOrd="0" presId="urn:microsoft.com/office/officeart/2005/8/layout/vList3"/>
    <dgm:cxn modelId="{3ECE1A4B-1B27-BF4B-8D39-D279E72DC5D9}" type="presParOf" srcId="{F4C121D1-0DE7-BA4E-ACFE-3DB7DAFFD994}" destId="{D5D76E52-97D8-FE41-A289-8B5CB1D6CACF}" srcOrd="2" destOrd="0" presId="urn:microsoft.com/office/officeart/2005/8/layout/vList3"/>
    <dgm:cxn modelId="{65C8FE99-9347-FD44-8461-B1167A3C1F72}" type="presParOf" srcId="{D5D76E52-97D8-FE41-A289-8B5CB1D6CACF}" destId="{4460B170-0D81-C842-9F6C-4D2039AEB13C}" srcOrd="0" destOrd="0" presId="urn:microsoft.com/office/officeart/2005/8/layout/vList3"/>
    <dgm:cxn modelId="{E7F8B1AA-EA7D-3448-8006-F8F7DC53E287}" type="presParOf" srcId="{D5D76E52-97D8-FE41-A289-8B5CB1D6CACF}" destId="{F80EEC5F-F4D1-7346-B874-F3FC0CC7A7A9}" srcOrd="1" destOrd="0" presId="urn:microsoft.com/office/officeart/2005/8/layout/vList3"/>
    <dgm:cxn modelId="{79A25558-A2A7-8042-9FBA-1A72BA5F40FA}" type="presParOf" srcId="{F4C121D1-0DE7-BA4E-ACFE-3DB7DAFFD994}" destId="{D9EBE319-7E26-C34C-A720-975649B0ECDC}" srcOrd="3" destOrd="0" presId="urn:microsoft.com/office/officeart/2005/8/layout/vList3"/>
    <dgm:cxn modelId="{1A1F0B06-4DDB-8E43-B0AA-82D296253634}" type="presParOf" srcId="{F4C121D1-0DE7-BA4E-ACFE-3DB7DAFFD994}" destId="{5E104DAF-6D05-A14D-AFA2-62837A24D49F}" srcOrd="4" destOrd="0" presId="urn:microsoft.com/office/officeart/2005/8/layout/vList3"/>
    <dgm:cxn modelId="{ADCDA2B7-6368-2D47-A217-C72132DD11CC}" type="presParOf" srcId="{5E104DAF-6D05-A14D-AFA2-62837A24D49F}" destId="{C0003725-3ACC-4141-AF9F-970DC88797C5}" srcOrd="0" destOrd="0" presId="urn:microsoft.com/office/officeart/2005/8/layout/vList3"/>
    <dgm:cxn modelId="{4D7E181B-0498-0B44-9DA6-806DC4FDE701}" type="presParOf" srcId="{5E104DAF-6D05-A14D-AFA2-62837A24D49F}" destId="{9D425EAC-ADE3-E543-959F-48EB9B4D300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9A3B2D2-40E2-224A-91C4-9C17CDB8BC87}" type="doc">
      <dgm:prSet loTypeId="urn:microsoft.com/office/officeart/2008/layout/LinedList" loCatId="" qsTypeId="urn:microsoft.com/office/officeart/2005/8/quickstyle/simple5" qsCatId="simple" csTypeId="urn:microsoft.com/office/officeart/2005/8/colors/accent0_2" csCatId="mainScheme" phldr="1"/>
      <dgm:spPr/>
      <dgm:t>
        <a:bodyPr/>
        <a:lstStyle/>
        <a:p>
          <a:endParaRPr lang="en-US"/>
        </a:p>
      </dgm:t>
    </dgm:pt>
    <dgm:pt modelId="{46DA78FC-8E1F-3041-9A7D-D1FC6E894880}">
      <dgm:prSet/>
      <dgm:spPr/>
      <dgm:t>
        <a:bodyPr/>
        <a:lstStyle/>
        <a:p>
          <a:r>
            <a:rPr lang="en-US" b="0" dirty="0">
              <a:solidFill>
                <a:schemeClr val="tx1"/>
              </a:solidFill>
              <a:latin typeface="Times New Roman" panose="02020603050405020304" pitchFamily="18" charset="0"/>
              <a:cs typeface="Times New Roman" panose="02020603050405020304" pitchFamily="18" charset="0"/>
            </a:rPr>
            <a:t>Caring Science informed nurse leaders </a:t>
          </a:r>
          <a:r>
            <a:rPr lang="en-US" dirty="0">
              <a:solidFill>
                <a:schemeClr val="tx1"/>
              </a:solidFill>
              <a:effectLst/>
              <a:latin typeface="Times New Roman" panose="02020603050405020304" pitchFamily="18" charset="0"/>
              <a:ea typeface="Calibri" panose="020F0502020204030204" pitchFamily="34" charset="0"/>
            </a:rPr>
            <a:t>engage in mindful and intentional self-care practices.</a:t>
          </a:r>
          <a:endParaRPr lang="en-CA" b="0" dirty="0">
            <a:solidFill>
              <a:schemeClr val="tx1"/>
            </a:solidFill>
            <a:latin typeface="Times New Roman" panose="02020603050405020304" pitchFamily="18" charset="0"/>
            <a:cs typeface="Times New Roman" panose="02020603050405020304" pitchFamily="18" charset="0"/>
          </a:endParaRPr>
        </a:p>
      </dgm:t>
    </dgm:pt>
    <dgm:pt modelId="{8407D4AD-701A-374B-845A-D012F59E8FA9}" type="parTrans" cxnId="{3127CFF2-27A7-AD47-82F9-209E225D2811}">
      <dgm:prSet/>
      <dgm:spPr/>
      <dgm:t>
        <a:bodyPr/>
        <a:lstStyle/>
        <a:p>
          <a:endParaRPr lang="en-US" b="0">
            <a:solidFill>
              <a:schemeClr val="bg1"/>
            </a:solidFill>
            <a:latin typeface="Times New Roman" panose="02020603050405020304" pitchFamily="18" charset="0"/>
            <a:cs typeface="Times New Roman" panose="02020603050405020304" pitchFamily="18" charset="0"/>
          </a:endParaRPr>
        </a:p>
      </dgm:t>
    </dgm:pt>
    <dgm:pt modelId="{F6D412BC-42D0-BE42-9BD7-1FC34180CDDB}" type="sibTrans" cxnId="{3127CFF2-27A7-AD47-82F9-209E225D2811}">
      <dgm:prSet/>
      <dgm:spPr/>
      <dgm:t>
        <a:bodyPr/>
        <a:lstStyle/>
        <a:p>
          <a:endParaRPr lang="en-US" b="0">
            <a:solidFill>
              <a:schemeClr val="bg1"/>
            </a:solidFill>
            <a:latin typeface="Times New Roman" panose="02020603050405020304" pitchFamily="18" charset="0"/>
            <a:cs typeface="Times New Roman" panose="02020603050405020304" pitchFamily="18" charset="0"/>
          </a:endParaRPr>
        </a:p>
      </dgm:t>
    </dgm:pt>
    <dgm:pt modelId="{06559B66-177A-4CBC-92A1-920115FC14B4}">
      <dgm:prSet/>
      <dgm:spPr/>
      <dgm:t>
        <a:bodyPr/>
        <a:lstStyle/>
        <a:p>
          <a:r>
            <a:rPr lang="en-US" dirty="0">
              <a:solidFill>
                <a:schemeClr val="tx1"/>
              </a:solidFill>
              <a:effectLst/>
              <a:latin typeface="Times New Roman" panose="02020603050405020304" pitchFamily="18" charset="0"/>
              <a:ea typeface="Calibri" panose="020F0502020204030204" pitchFamily="34" charset="0"/>
            </a:rPr>
            <a:t>Caring Science informed nurse leaders are the environment by providing loving attention to the staff in the form of authentic presence and mindful listening.  </a:t>
          </a:r>
          <a:endParaRPr lang="en-US" dirty="0">
            <a:solidFill>
              <a:schemeClr val="tx1"/>
            </a:solidFill>
          </a:endParaRPr>
        </a:p>
      </dgm:t>
    </dgm:pt>
    <dgm:pt modelId="{542F869F-0FB3-4484-8D02-3E79910E6E92}" type="parTrans" cxnId="{17EE62F4-EDCE-4BC1-9D28-5CDF7D8B7CD3}">
      <dgm:prSet/>
      <dgm:spPr/>
      <dgm:t>
        <a:bodyPr/>
        <a:lstStyle/>
        <a:p>
          <a:endParaRPr lang="en-US"/>
        </a:p>
      </dgm:t>
    </dgm:pt>
    <dgm:pt modelId="{494BF981-F06A-4AEA-9976-87715EB23B0A}" type="sibTrans" cxnId="{17EE62F4-EDCE-4BC1-9D28-5CDF7D8B7CD3}">
      <dgm:prSet/>
      <dgm:spPr/>
      <dgm:t>
        <a:bodyPr/>
        <a:lstStyle/>
        <a:p>
          <a:endParaRPr lang="en-US"/>
        </a:p>
      </dgm:t>
    </dgm:pt>
    <dgm:pt modelId="{0BD95CE5-AEA9-2E44-A76A-0497E185D2B0}" type="pres">
      <dgm:prSet presAssocID="{39A3B2D2-40E2-224A-91C4-9C17CDB8BC87}" presName="vert0" presStyleCnt="0">
        <dgm:presLayoutVars>
          <dgm:dir/>
          <dgm:animOne val="branch"/>
          <dgm:animLvl val="lvl"/>
        </dgm:presLayoutVars>
      </dgm:prSet>
      <dgm:spPr/>
    </dgm:pt>
    <dgm:pt modelId="{1343A6AD-46E1-6542-B1B0-961AF54887C4}" type="pres">
      <dgm:prSet presAssocID="{46DA78FC-8E1F-3041-9A7D-D1FC6E894880}" presName="thickLine" presStyleLbl="alignNode1" presStyleIdx="0" presStyleCnt="2"/>
      <dgm:spPr/>
    </dgm:pt>
    <dgm:pt modelId="{D2FCA907-E20B-8F40-B296-AA4FECCF2920}" type="pres">
      <dgm:prSet presAssocID="{46DA78FC-8E1F-3041-9A7D-D1FC6E894880}" presName="horz1" presStyleCnt="0"/>
      <dgm:spPr/>
    </dgm:pt>
    <dgm:pt modelId="{84078236-DA0E-194A-9432-D7B24FE9476D}" type="pres">
      <dgm:prSet presAssocID="{46DA78FC-8E1F-3041-9A7D-D1FC6E894880}" presName="tx1" presStyleLbl="revTx" presStyleIdx="0" presStyleCnt="2"/>
      <dgm:spPr/>
    </dgm:pt>
    <dgm:pt modelId="{06C277E6-23EA-FF41-B806-78A978AEDD8E}" type="pres">
      <dgm:prSet presAssocID="{46DA78FC-8E1F-3041-9A7D-D1FC6E894880}" presName="vert1" presStyleCnt="0"/>
      <dgm:spPr/>
    </dgm:pt>
    <dgm:pt modelId="{E3D8BA68-D1E2-4C82-A157-856B82682808}" type="pres">
      <dgm:prSet presAssocID="{06559B66-177A-4CBC-92A1-920115FC14B4}" presName="thickLine" presStyleLbl="alignNode1" presStyleIdx="1" presStyleCnt="2"/>
      <dgm:spPr/>
    </dgm:pt>
    <dgm:pt modelId="{6D9C2C5D-E084-4B2F-95E5-055947E5D4D9}" type="pres">
      <dgm:prSet presAssocID="{06559B66-177A-4CBC-92A1-920115FC14B4}" presName="horz1" presStyleCnt="0"/>
      <dgm:spPr/>
    </dgm:pt>
    <dgm:pt modelId="{A4511C07-9E9D-4C43-BA6E-117A2FC9EE7B}" type="pres">
      <dgm:prSet presAssocID="{06559B66-177A-4CBC-92A1-920115FC14B4}" presName="tx1" presStyleLbl="revTx" presStyleIdx="1" presStyleCnt="2"/>
      <dgm:spPr/>
    </dgm:pt>
    <dgm:pt modelId="{087D2158-C264-4632-928E-111F20CC115C}" type="pres">
      <dgm:prSet presAssocID="{06559B66-177A-4CBC-92A1-920115FC14B4}" presName="vert1" presStyleCnt="0"/>
      <dgm:spPr/>
    </dgm:pt>
  </dgm:ptLst>
  <dgm:cxnLst>
    <dgm:cxn modelId="{BB573165-59F2-4492-B5F7-E21B50708906}" type="presOf" srcId="{39A3B2D2-40E2-224A-91C4-9C17CDB8BC87}" destId="{0BD95CE5-AEA9-2E44-A76A-0497E185D2B0}" srcOrd="0" destOrd="0" presId="urn:microsoft.com/office/officeart/2008/layout/LinedList"/>
    <dgm:cxn modelId="{E6D1239A-2A58-4B2B-8C78-0B84A111EED0}" type="presOf" srcId="{46DA78FC-8E1F-3041-9A7D-D1FC6E894880}" destId="{84078236-DA0E-194A-9432-D7B24FE9476D}" srcOrd="0" destOrd="0" presId="urn:microsoft.com/office/officeart/2008/layout/LinedList"/>
    <dgm:cxn modelId="{C6B006A8-A19C-4BDA-84CA-7A4DBE0A8303}" type="presOf" srcId="{06559B66-177A-4CBC-92A1-920115FC14B4}" destId="{A4511C07-9E9D-4C43-BA6E-117A2FC9EE7B}" srcOrd="0" destOrd="0" presId="urn:microsoft.com/office/officeart/2008/layout/LinedList"/>
    <dgm:cxn modelId="{3127CFF2-27A7-AD47-82F9-209E225D2811}" srcId="{39A3B2D2-40E2-224A-91C4-9C17CDB8BC87}" destId="{46DA78FC-8E1F-3041-9A7D-D1FC6E894880}" srcOrd="0" destOrd="0" parTransId="{8407D4AD-701A-374B-845A-D012F59E8FA9}" sibTransId="{F6D412BC-42D0-BE42-9BD7-1FC34180CDDB}"/>
    <dgm:cxn modelId="{17EE62F4-EDCE-4BC1-9D28-5CDF7D8B7CD3}" srcId="{39A3B2D2-40E2-224A-91C4-9C17CDB8BC87}" destId="{06559B66-177A-4CBC-92A1-920115FC14B4}" srcOrd="1" destOrd="0" parTransId="{542F869F-0FB3-4484-8D02-3E79910E6E92}" sibTransId="{494BF981-F06A-4AEA-9976-87715EB23B0A}"/>
    <dgm:cxn modelId="{2C2F29E0-D094-4E65-A107-2D305B36AA38}" type="presParOf" srcId="{0BD95CE5-AEA9-2E44-A76A-0497E185D2B0}" destId="{1343A6AD-46E1-6542-B1B0-961AF54887C4}" srcOrd="0" destOrd="0" presId="urn:microsoft.com/office/officeart/2008/layout/LinedList"/>
    <dgm:cxn modelId="{64D835BA-57DF-4958-87E6-79546A95F72E}" type="presParOf" srcId="{0BD95CE5-AEA9-2E44-A76A-0497E185D2B0}" destId="{D2FCA907-E20B-8F40-B296-AA4FECCF2920}" srcOrd="1" destOrd="0" presId="urn:microsoft.com/office/officeart/2008/layout/LinedList"/>
    <dgm:cxn modelId="{4EAA1EA4-4323-481B-A2C9-12F56065FCF8}" type="presParOf" srcId="{D2FCA907-E20B-8F40-B296-AA4FECCF2920}" destId="{84078236-DA0E-194A-9432-D7B24FE9476D}" srcOrd="0" destOrd="0" presId="urn:microsoft.com/office/officeart/2008/layout/LinedList"/>
    <dgm:cxn modelId="{4A1DD35A-C4E8-4628-92FD-ED46D27DA50E}" type="presParOf" srcId="{D2FCA907-E20B-8F40-B296-AA4FECCF2920}" destId="{06C277E6-23EA-FF41-B806-78A978AEDD8E}" srcOrd="1" destOrd="0" presId="urn:microsoft.com/office/officeart/2008/layout/LinedList"/>
    <dgm:cxn modelId="{26F1F5CC-1DE2-4957-938A-A33724D8DD50}" type="presParOf" srcId="{0BD95CE5-AEA9-2E44-A76A-0497E185D2B0}" destId="{E3D8BA68-D1E2-4C82-A157-856B82682808}" srcOrd="2" destOrd="0" presId="urn:microsoft.com/office/officeart/2008/layout/LinedList"/>
    <dgm:cxn modelId="{12FB0E99-590B-4EF2-8227-261FB23B69E6}" type="presParOf" srcId="{0BD95CE5-AEA9-2E44-A76A-0497E185D2B0}" destId="{6D9C2C5D-E084-4B2F-95E5-055947E5D4D9}" srcOrd="3" destOrd="0" presId="urn:microsoft.com/office/officeart/2008/layout/LinedList"/>
    <dgm:cxn modelId="{1CD430D6-AEF2-4EF2-8BB3-374A5E04DD8A}" type="presParOf" srcId="{6D9C2C5D-E084-4B2F-95E5-055947E5D4D9}" destId="{A4511C07-9E9D-4C43-BA6E-117A2FC9EE7B}" srcOrd="0" destOrd="0" presId="urn:microsoft.com/office/officeart/2008/layout/LinedList"/>
    <dgm:cxn modelId="{7A270428-1AD7-43EB-9654-5332997CA796}" type="presParOf" srcId="{6D9C2C5D-E084-4B2F-95E5-055947E5D4D9}" destId="{087D2158-C264-4632-928E-111F20CC11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32FFE5-D14B-448F-AB63-09C6C714BBF4}"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2A0C9984-645A-4D29-93E7-15B4A66DFFB9}">
      <dgm:prSet phldrT="[Text]"/>
      <dgm:spPr/>
      <dgm:t>
        <a:bodyPr/>
        <a:lstStyle/>
        <a:p>
          <a:r>
            <a:rPr lang="en-US" dirty="0"/>
            <a:t>Caring hiring</a:t>
          </a:r>
        </a:p>
        <a:p>
          <a:r>
            <a:rPr lang="en-US" dirty="0"/>
            <a:t>practices</a:t>
          </a:r>
        </a:p>
      </dgm:t>
    </dgm:pt>
    <dgm:pt modelId="{E4F9A44D-1EEB-462D-9E19-10F9D8A96CDD}" type="parTrans" cxnId="{CFDA27F5-1408-4067-9C45-EBC2F8F26B27}">
      <dgm:prSet/>
      <dgm:spPr/>
      <dgm:t>
        <a:bodyPr/>
        <a:lstStyle/>
        <a:p>
          <a:endParaRPr lang="en-US"/>
        </a:p>
      </dgm:t>
    </dgm:pt>
    <dgm:pt modelId="{D0E2995D-705D-4B20-85FD-FB66CBE152BA}" type="sibTrans" cxnId="{CFDA27F5-1408-4067-9C45-EBC2F8F26B27}">
      <dgm:prSet/>
      <dgm:spPr/>
      <dgm:t>
        <a:bodyPr/>
        <a:lstStyle/>
        <a:p>
          <a:endParaRPr lang="en-US"/>
        </a:p>
      </dgm:t>
    </dgm:pt>
    <dgm:pt modelId="{E2B6C898-BDA3-4E9C-890E-49318DBF1605}">
      <dgm:prSet phldrT="[Text]"/>
      <dgm:spPr/>
      <dgm:t>
        <a:bodyPr/>
        <a:lstStyle/>
        <a:p>
          <a:r>
            <a:rPr lang="en-US" dirty="0"/>
            <a:t>Annual performance evaluations as opportunities opportunity to share caring moments </a:t>
          </a:r>
        </a:p>
      </dgm:t>
    </dgm:pt>
    <dgm:pt modelId="{54F2DB9C-EAFF-4923-AD23-26DB0822290D}" type="parTrans" cxnId="{8335A1B8-01A7-467F-B3F1-A6F754AB1B49}">
      <dgm:prSet/>
      <dgm:spPr/>
      <dgm:t>
        <a:bodyPr/>
        <a:lstStyle/>
        <a:p>
          <a:endParaRPr lang="en-US"/>
        </a:p>
      </dgm:t>
    </dgm:pt>
    <dgm:pt modelId="{4ACA6395-B7A5-486C-B89F-D68EC3711DA3}" type="sibTrans" cxnId="{8335A1B8-01A7-467F-B3F1-A6F754AB1B49}">
      <dgm:prSet/>
      <dgm:spPr/>
      <dgm:t>
        <a:bodyPr/>
        <a:lstStyle/>
        <a:p>
          <a:endParaRPr lang="en-US"/>
        </a:p>
      </dgm:t>
    </dgm:pt>
    <dgm:pt modelId="{77A5FCE1-31B0-4E5D-A962-5E23209EBCFC}">
      <dgm:prSet phldrT="[Text]"/>
      <dgm:spPr/>
      <dgm:t>
        <a:bodyPr/>
        <a:lstStyle/>
        <a:p>
          <a:r>
            <a:rPr lang="en-US" dirty="0"/>
            <a:t>Self-care practice interventions</a:t>
          </a:r>
        </a:p>
      </dgm:t>
    </dgm:pt>
    <dgm:pt modelId="{E3CD6F64-D635-44FD-9E2F-52201E378FEA}" type="parTrans" cxnId="{5962BF61-8CB6-42AB-989D-3F6DD93CA36F}">
      <dgm:prSet/>
      <dgm:spPr/>
      <dgm:t>
        <a:bodyPr/>
        <a:lstStyle/>
        <a:p>
          <a:endParaRPr lang="en-US"/>
        </a:p>
      </dgm:t>
    </dgm:pt>
    <dgm:pt modelId="{0E938300-64C1-47BE-8DEA-7FAF7DBABD0E}" type="sibTrans" cxnId="{5962BF61-8CB6-42AB-989D-3F6DD93CA36F}">
      <dgm:prSet/>
      <dgm:spPr/>
      <dgm:t>
        <a:bodyPr/>
        <a:lstStyle/>
        <a:p>
          <a:endParaRPr lang="en-US"/>
        </a:p>
      </dgm:t>
    </dgm:pt>
    <dgm:pt modelId="{D394E84D-4615-4355-AEFE-CC1674A84475}">
      <dgm:prSet phldrT="[Text]"/>
      <dgm:spPr/>
      <dgm:t>
        <a:bodyPr/>
        <a:lstStyle/>
        <a:p>
          <a:r>
            <a:rPr lang="en-US" dirty="0"/>
            <a:t>Caring Science curriculum development</a:t>
          </a:r>
        </a:p>
      </dgm:t>
    </dgm:pt>
    <dgm:pt modelId="{6F3221B2-D76D-455C-8FDB-E162FA5A728B}" type="parTrans" cxnId="{736787D3-1CC2-4401-AEF2-3671F8C461D1}">
      <dgm:prSet/>
      <dgm:spPr/>
      <dgm:t>
        <a:bodyPr/>
        <a:lstStyle/>
        <a:p>
          <a:endParaRPr lang="en-US"/>
        </a:p>
      </dgm:t>
    </dgm:pt>
    <dgm:pt modelId="{F4FD0855-F6D4-4A14-8570-040013045308}" type="sibTrans" cxnId="{736787D3-1CC2-4401-AEF2-3671F8C461D1}">
      <dgm:prSet/>
      <dgm:spPr/>
      <dgm:t>
        <a:bodyPr/>
        <a:lstStyle/>
        <a:p>
          <a:endParaRPr lang="en-US"/>
        </a:p>
      </dgm:t>
    </dgm:pt>
    <dgm:pt modelId="{A4723D74-DC89-4E1C-9063-8F4563E7A542}">
      <dgm:prSet phldrT="[Text]"/>
      <dgm:spPr/>
      <dgm:t>
        <a:bodyPr/>
        <a:lstStyle/>
        <a:p>
          <a:r>
            <a:rPr lang="en-US" dirty="0"/>
            <a:t>Caring coaching and mentoring relationships</a:t>
          </a:r>
        </a:p>
      </dgm:t>
    </dgm:pt>
    <dgm:pt modelId="{44B34968-4710-4152-9C00-360A194CEF3C}" type="parTrans" cxnId="{8CB741D8-C52D-4DA0-B818-74B83CA65F23}">
      <dgm:prSet/>
      <dgm:spPr/>
      <dgm:t>
        <a:bodyPr/>
        <a:lstStyle/>
        <a:p>
          <a:endParaRPr lang="en-US"/>
        </a:p>
      </dgm:t>
    </dgm:pt>
    <dgm:pt modelId="{56FC1EF8-686A-4DF8-87A2-FBF662512250}" type="sibTrans" cxnId="{8CB741D8-C52D-4DA0-B818-74B83CA65F23}">
      <dgm:prSet/>
      <dgm:spPr/>
      <dgm:t>
        <a:bodyPr/>
        <a:lstStyle/>
        <a:p>
          <a:endParaRPr lang="en-US"/>
        </a:p>
      </dgm:t>
    </dgm:pt>
    <dgm:pt modelId="{5C2AA57F-9BCF-4664-9738-3D68AE1DC38B}">
      <dgm:prSet phldrT="[Text]"/>
      <dgm:spPr/>
      <dgm:t>
        <a:bodyPr/>
        <a:lstStyle/>
        <a:p>
          <a:r>
            <a:rPr lang="en-US" dirty="0"/>
            <a:t>Caring Science strategic integration</a:t>
          </a:r>
        </a:p>
      </dgm:t>
    </dgm:pt>
    <dgm:pt modelId="{38BF4784-D8B5-4B43-9243-B34BACE0393D}" type="parTrans" cxnId="{9FF72369-43D6-4043-A1B5-65407A1CB2FA}">
      <dgm:prSet/>
      <dgm:spPr/>
      <dgm:t>
        <a:bodyPr/>
        <a:lstStyle/>
        <a:p>
          <a:endParaRPr lang="en-US"/>
        </a:p>
      </dgm:t>
    </dgm:pt>
    <dgm:pt modelId="{99864B7C-F32E-4E76-A51F-4EEE8C917968}" type="sibTrans" cxnId="{9FF72369-43D6-4043-A1B5-65407A1CB2FA}">
      <dgm:prSet/>
      <dgm:spPr/>
      <dgm:t>
        <a:bodyPr/>
        <a:lstStyle/>
        <a:p>
          <a:endParaRPr lang="en-US"/>
        </a:p>
      </dgm:t>
    </dgm:pt>
    <dgm:pt modelId="{40BBCDBC-B0C6-496D-84F3-5377293501B7}" type="pres">
      <dgm:prSet presAssocID="{BC32FFE5-D14B-448F-AB63-09C6C714BBF4}" presName="diagram" presStyleCnt="0">
        <dgm:presLayoutVars>
          <dgm:dir/>
          <dgm:resizeHandles val="exact"/>
        </dgm:presLayoutVars>
      </dgm:prSet>
      <dgm:spPr/>
    </dgm:pt>
    <dgm:pt modelId="{A5049315-7B53-434D-AFAD-5199731B0C56}" type="pres">
      <dgm:prSet presAssocID="{5C2AA57F-9BCF-4664-9738-3D68AE1DC38B}" presName="node" presStyleLbl="node1" presStyleIdx="0" presStyleCnt="6">
        <dgm:presLayoutVars>
          <dgm:bulletEnabled val="1"/>
        </dgm:presLayoutVars>
      </dgm:prSet>
      <dgm:spPr/>
    </dgm:pt>
    <dgm:pt modelId="{BE573633-B126-4422-9F0C-0F850727DC99}" type="pres">
      <dgm:prSet presAssocID="{99864B7C-F32E-4E76-A51F-4EEE8C917968}" presName="sibTrans" presStyleCnt="0"/>
      <dgm:spPr/>
    </dgm:pt>
    <dgm:pt modelId="{4385D416-6EC5-40E8-B2A8-C84E71D163D6}" type="pres">
      <dgm:prSet presAssocID="{2A0C9984-645A-4D29-93E7-15B4A66DFFB9}" presName="node" presStyleLbl="node1" presStyleIdx="1" presStyleCnt="6">
        <dgm:presLayoutVars>
          <dgm:bulletEnabled val="1"/>
        </dgm:presLayoutVars>
      </dgm:prSet>
      <dgm:spPr/>
    </dgm:pt>
    <dgm:pt modelId="{0B4BBF91-0343-4D93-9667-39CE43D922BD}" type="pres">
      <dgm:prSet presAssocID="{D0E2995D-705D-4B20-85FD-FB66CBE152BA}" presName="sibTrans" presStyleCnt="0"/>
      <dgm:spPr/>
    </dgm:pt>
    <dgm:pt modelId="{AB7374CA-F979-4FBA-BD84-A318ED3596AF}" type="pres">
      <dgm:prSet presAssocID="{77A5FCE1-31B0-4E5D-A962-5E23209EBCFC}" presName="node" presStyleLbl="node1" presStyleIdx="2" presStyleCnt="6">
        <dgm:presLayoutVars>
          <dgm:bulletEnabled val="1"/>
        </dgm:presLayoutVars>
      </dgm:prSet>
      <dgm:spPr/>
    </dgm:pt>
    <dgm:pt modelId="{68E0B747-7673-4114-95AA-DB4F905495B4}" type="pres">
      <dgm:prSet presAssocID="{0E938300-64C1-47BE-8DEA-7FAF7DBABD0E}" presName="sibTrans" presStyleCnt="0"/>
      <dgm:spPr/>
    </dgm:pt>
    <dgm:pt modelId="{AC0A81A5-1CF7-451E-9783-7E960FCE782C}" type="pres">
      <dgm:prSet presAssocID="{D394E84D-4615-4355-AEFE-CC1674A84475}" presName="node" presStyleLbl="node1" presStyleIdx="3" presStyleCnt="6">
        <dgm:presLayoutVars>
          <dgm:bulletEnabled val="1"/>
        </dgm:presLayoutVars>
      </dgm:prSet>
      <dgm:spPr/>
    </dgm:pt>
    <dgm:pt modelId="{3DEB5EEF-B53A-4857-A0FC-9F29110C8C19}" type="pres">
      <dgm:prSet presAssocID="{F4FD0855-F6D4-4A14-8570-040013045308}" presName="sibTrans" presStyleCnt="0"/>
      <dgm:spPr/>
    </dgm:pt>
    <dgm:pt modelId="{20999157-4B7F-470A-BD24-327C25281C8A}" type="pres">
      <dgm:prSet presAssocID="{E2B6C898-BDA3-4E9C-890E-49318DBF1605}" presName="node" presStyleLbl="node1" presStyleIdx="4" presStyleCnt="6">
        <dgm:presLayoutVars>
          <dgm:bulletEnabled val="1"/>
        </dgm:presLayoutVars>
      </dgm:prSet>
      <dgm:spPr/>
    </dgm:pt>
    <dgm:pt modelId="{A7815844-DC54-4BAE-9229-0594C5F0A381}" type="pres">
      <dgm:prSet presAssocID="{4ACA6395-B7A5-486C-B89F-D68EC3711DA3}" presName="sibTrans" presStyleCnt="0"/>
      <dgm:spPr/>
    </dgm:pt>
    <dgm:pt modelId="{411696FD-2115-4733-8E7F-9A09749C6373}" type="pres">
      <dgm:prSet presAssocID="{A4723D74-DC89-4E1C-9063-8F4563E7A542}" presName="node" presStyleLbl="node1" presStyleIdx="5" presStyleCnt="6">
        <dgm:presLayoutVars>
          <dgm:bulletEnabled val="1"/>
        </dgm:presLayoutVars>
      </dgm:prSet>
      <dgm:spPr/>
    </dgm:pt>
  </dgm:ptLst>
  <dgm:cxnLst>
    <dgm:cxn modelId="{5962BF61-8CB6-42AB-989D-3F6DD93CA36F}" srcId="{BC32FFE5-D14B-448F-AB63-09C6C714BBF4}" destId="{77A5FCE1-31B0-4E5D-A962-5E23209EBCFC}" srcOrd="2" destOrd="0" parTransId="{E3CD6F64-D635-44FD-9E2F-52201E378FEA}" sibTransId="{0E938300-64C1-47BE-8DEA-7FAF7DBABD0E}"/>
    <dgm:cxn modelId="{9FF72369-43D6-4043-A1B5-65407A1CB2FA}" srcId="{BC32FFE5-D14B-448F-AB63-09C6C714BBF4}" destId="{5C2AA57F-9BCF-4664-9738-3D68AE1DC38B}" srcOrd="0" destOrd="0" parTransId="{38BF4784-D8B5-4B43-9243-B34BACE0393D}" sibTransId="{99864B7C-F32E-4E76-A51F-4EEE8C917968}"/>
    <dgm:cxn modelId="{508CD26D-B0F5-42A7-85A5-BBB2E9B5029C}" type="presOf" srcId="{D394E84D-4615-4355-AEFE-CC1674A84475}" destId="{AC0A81A5-1CF7-451E-9783-7E960FCE782C}" srcOrd="0" destOrd="0" presId="urn:microsoft.com/office/officeart/2005/8/layout/default"/>
    <dgm:cxn modelId="{462A4C90-947D-4869-9032-E935A7F3B162}" type="presOf" srcId="{A4723D74-DC89-4E1C-9063-8F4563E7A542}" destId="{411696FD-2115-4733-8E7F-9A09749C6373}" srcOrd="0" destOrd="0" presId="urn:microsoft.com/office/officeart/2005/8/layout/default"/>
    <dgm:cxn modelId="{EC03D5AE-5751-434F-8B19-504F7371A532}" type="presOf" srcId="{BC32FFE5-D14B-448F-AB63-09C6C714BBF4}" destId="{40BBCDBC-B0C6-496D-84F3-5377293501B7}" srcOrd="0" destOrd="0" presId="urn:microsoft.com/office/officeart/2005/8/layout/default"/>
    <dgm:cxn modelId="{8335A1B8-01A7-467F-B3F1-A6F754AB1B49}" srcId="{BC32FFE5-D14B-448F-AB63-09C6C714BBF4}" destId="{E2B6C898-BDA3-4E9C-890E-49318DBF1605}" srcOrd="4" destOrd="0" parTransId="{54F2DB9C-EAFF-4923-AD23-26DB0822290D}" sibTransId="{4ACA6395-B7A5-486C-B89F-D68EC3711DA3}"/>
    <dgm:cxn modelId="{310873C5-A4AB-4DF1-9200-EFA54575F096}" type="presOf" srcId="{E2B6C898-BDA3-4E9C-890E-49318DBF1605}" destId="{20999157-4B7F-470A-BD24-327C25281C8A}" srcOrd="0" destOrd="0" presId="urn:microsoft.com/office/officeart/2005/8/layout/default"/>
    <dgm:cxn modelId="{31E8D3C5-BB4A-4AF3-8E59-319EBC9529FB}" type="presOf" srcId="{77A5FCE1-31B0-4E5D-A962-5E23209EBCFC}" destId="{AB7374CA-F979-4FBA-BD84-A318ED3596AF}" srcOrd="0" destOrd="0" presId="urn:microsoft.com/office/officeart/2005/8/layout/default"/>
    <dgm:cxn modelId="{736787D3-1CC2-4401-AEF2-3671F8C461D1}" srcId="{BC32FFE5-D14B-448F-AB63-09C6C714BBF4}" destId="{D394E84D-4615-4355-AEFE-CC1674A84475}" srcOrd="3" destOrd="0" parTransId="{6F3221B2-D76D-455C-8FDB-E162FA5A728B}" sibTransId="{F4FD0855-F6D4-4A14-8570-040013045308}"/>
    <dgm:cxn modelId="{F6A410D6-72CA-4B18-B699-056650999F5E}" type="presOf" srcId="{2A0C9984-645A-4D29-93E7-15B4A66DFFB9}" destId="{4385D416-6EC5-40E8-B2A8-C84E71D163D6}" srcOrd="0" destOrd="0" presId="urn:microsoft.com/office/officeart/2005/8/layout/default"/>
    <dgm:cxn modelId="{8CB741D8-C52D-4DA0-B818-74B83CA65F23}" srcId="{BC32FFE5-D14B-448F-AB63-09C6C714BBF4}" destId="{A4723D74-DC89-4E1C-9063-8F4563E7A542}" srcOrd="5" destOrd="0" parTransId="{44B34968-4710-4152-9C00-360A194CEF3C}" sibTransId="{56FC1EF8-686A-4DF8-87A2-FBF662512250}"/>
    <dgm:cxn modelId="{C57FA7E6-AE2C-428A-B59E-7D7042D3A5A9}" type="presOf" srcId="{5C2AA57F-9BCF-4664-9738-3D68AE1DC38B}" destId="{A5049315-7B53-434D-AFAD-5199731B0C56}" srcOrd="0" destOrd="0" presId="urn:microsoft.com/office/officeart/2005/8/layout/default"/>
    <dgm:cxn modelId="{CFDA27F5-1408-4067-9C45-EBC2F8F26B27}" srcId="{BC32FFE5-D14B-448F-AB63-09C6C714BBF4}" destId="{2A0C9984-645A-4D29-93E7-15B4A66DFFB9}" srcOrd="1" destOrd="0" parTransId="{E4F9A44D-1EEB-462D-9E19-10F9D8A96CDD}" sibTransId="{D0E2995D-705D-4B20-85FD-FB66CBE152BA}"/>
    <dgm:cxn modelId="{C281D491-F9CB-4213-846B-790E4E8F0666}" type="presParOf" srcId="{40BBCDBC-B0C6-496D-84F3-5377293501B7}" destId="{A5049315-7B53-434D-AFAD-5199731B0C56}" srcOrd="0" destOrd="0" presId="urn:microsoft.com/office/officeart/2005/8/layout/default"/>
    <dgm:cxn modelId="{BB0806FB-F9E3-4DC5-AE57-6892AD789BCF}" type="presParOf" srcId="{40BBCDBC-B0C6-496D-84F3-5377293501B7}" destId="{BE573633-B126-4422-9F0C-0F850727DC99}" srcOrd="1" destOrd="0" presId="urn:microsoft.com/office/officeart/2005/8/layout/default"/>
    <dgm:cxn modelId="{CCEBD255-C068-4627-8280-6450021CDAD9}" type="presParOf" srcId="{40BBCDBC-B0C6-496D-84F3-5377293501B7}" destId="{4385D416-6EC5-40E8-B2A8-C84E71D163D6}" srcOrd="2" destOrd="0" presId="urn:microsoft.com/office/officeart/2005/8/layout/default"/>
    <dgm:cxn modelId="{09D03738-A8A8-437D-93C7-9355CF196567}" type="presParOf" srcId="{40BBCDBC-B0C6-496D-84F3-5377293501B7}" destId="{0B4BBF91-0343-4D93-9667-39CE43D922BD}" srcOrd="3" destOrd="0" presId="urn:microsoft.com/office/officeart/2005/8/layout/default"/>
    <dgm:cxn modelId="{836FED52-5C85-4F95-AEF3-E139F16A7844}" type="presParOf" srcId="{40BBCDBC-B0C6-496D-84F3-5377293501B7}" destId="{AB7374CA-F979-4FBA-BD84-A318ED3596AF}" srcOrd="4" destOrd="0" presId="urn:microsoft.com/office/officeart/2005/8/layout/default"/>
    <dgm:cxn modelId="{6A6BCA3F-5D99-428F-B1BE-5B643F43BBB6}" type="presParOf" srcId="{40BBCDBC-B0C6-496D-84F3-5377293501B7}" destId="{68E0B747-7673-4114-95AA-DB4F905495B4}" srcOrd="5" destOrd="0" presId="urn:microsoft.com/office/officeart/2005/8/layout/default"/>
    <dgm:cxn modelId="{1855572F-5632-4EED-AAA4-DDB846E36A78}" type="presParOf" srcId="{40BBCDBC-B0C6-496D-84F3-5377293501B7}" destId="{AC0A81A5-1CF7-451E-9783-7E960FCE782C}" srcOrd="6" destOrd="0" presId="urn:microsoft.com/office/officeart/2005/8/layout/default"/>
    <dgm:cxn modelId="{E79D23C8-CD35-4EC0-9619-3F623C0C75A9}" type="presParOf" srcId="{40BBCDBC-B0C6-496D-84F3-5377293501B7}" destId="{3DEB5EEF-B53A-4857-A0FC-9F29110C8C19}" srcOrd="7" destOrd="0" presId="urn:microsoft.com/office/officeart/2005/8/layout/default"/>
    <dgm:cxn modelId="{A6192A4D-3DE5-46FB-998F-38A511391A87}" type="presParOf" srcId="{40BBCDBC-B0C6-496D-84F3-5377293501B7}" destId="{20999157-4B7F-470A-BD24-327C25281C8A}" srcOrd="8" destOrd="0" presId="urn:microsoft.com/office/officeart/2005/8/layout/default"/>
    <dgm:cxn modelId="{93B2CF1A-78D2-4F53-B470-6937501563E9}" type="presParOf" srcId="{40BBCDBC-B0C6-496D-84F3-5377293501B7}" destId="{A7815844-DC54-4BAE-9229-0594C5F0A381}" srcOrd="9" destOrd="0" presId="urn:microsoft.com/office/officeart/2005/8/layout/default"/>
    <dgm:cxn modelId="{2FEAB196-619C-4419-A5E8-7F636470BF03}" type="presParOf" srcId="{40BBCDBC-B0C6-496D-84F3-5377293501B7}" destId="{411696FD-2115-4733-8E7F-9A09749C637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54744-F604-42B6-9262-0200E902BC8D}">
      <dsp:nvSpPr>
        <dsp:cNvPr id="0" name=""/>
        <dsp:cNvSpPr/>
      </dsp:nvSpPr>
      <dsp:spPr>
        <a:xfrm>
          <a:off x="0" y="267228"/>
          <a:ext cx="9144000" cy="16309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t>Visionary Leadership in Healthcare</a:t>
          </a:r>
          <a:br>
            <a:rPr lang="en-US" sz="4100" kern="1200" dirty="0"/>
          </a:br>
          <a:r>
            <a:rPr lang="en-US" sz="4100" kern="1200" dirty="0"/>
            <a:t> Excellence in Practice, Policy, and Ethics</a:t>
          </a:r>
        </a:p>
      </dsp:txBody>
      <dsp:txXfrm>
        <a:off x="79618" y="346846"/>
        <a:ext cx="8984764" cy="14717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3A6AD-46E1-6542-B1B0-961AF54887C4}">
      <dsp:nvSpPr>
        <dsp:cNvPr id="0" name=""/>
        <dsp:cNvSpPr/>
      </dsp:nvSpPr>
      <dsp:spPr>
        <a:xfrm>
          <a:off x="0" y="0"/>
          <a:ext cx="5383924"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4078236-DA0E-194A-9432-D7B24FE9476D}">
      <dsp:nvSpPr>
        <dsp:cNvPr id="0" name=""/>
        <dsp:cNvSpPr/>
      </dsp:nvSpPr>
      <dsp:spPr>
        <a:xfrm>
          <a:off x="0" y="0"/>
          <a:ext cx="5383924" cy="26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dirty="0">
              <a:solidFill>
                <a:schemeClr val="tx1"/>
              </a:solidFill>
              <a:latin typeface="Times New Roman" panose="02020603050405020304" pitchFamily="18" charset="0"/>
              <a:cs typeface="Times New Roman" panose="02020603050405020304" pitchFamily="18" charset="0"/>
            </a:rPr>
            <a:t>Caring Science informed nurse leaders engage in creative use of self and multiple ways of knowing to mobilize resources to provide shift coverage for staff needing to go home and providing in-person or virtual check-ins as part of their daily leadership practice.  </a:t>
          </a:r>
          <a:endParaRPr lang="en-CA" sz="2500" b="0" kern="1200" dirty="0">
            <a:solidFill>
              <a:schemeClr val="tx1"/>
            </a:solidFill>
            <a:latin typeface="Times New Roman" panose="02020603050405020304" pitchFamily="18" charset="0"/>
            <a:cs typeface="Times New Roman" panose="02020603050405020304" pitchFamily="18" charset="0"/>
          </a:endParaRPr>
        </a:p>
      </dsp:txBody>
      <dsp:txXfrm>
        <a:off x="0" y="0"/>
        <a:ext cx="5383924" cy="2667000"/>
      </dsp:txXfrm>
    </dsp:sp>
    <dsp:sp modelId="{6376A816-5761-0446-A417-9A0B2E2E14C2}">
      <dsp:nvSpPr>
        <dsp:cNvPr id="0" name=""/>
        <dsp:cNvSpPr/>
      </dsp:nvSpPr>
      <dsp:spPr>
        <a:xfrm>
          <a:off x="0" y="2667000"/>
          <a:ext cx="5383924"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6763C39-49AE-DD4E-9EFA-2A1B073915FB}">
      <dsp:nvSpPr>
        <dsp:cNvPr id="0" name=""/>
        <dsp:cNvSpPr/>
      </dsp:nvSpPr>
      <dsp:spPr>
        <a:xfrm>
          <a:off x="0" y="2667000"/>
          <a:ext cx="5383924" cy="26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dirty="0">
              <a:solidFill>
                <a:schemeClr val="tx1"/>
              </a:solidFill>
              <a:latin typeface="Times New Roman" panose="02020603050405020304" pitchFamily="18" charset="0"/>
              <a:cs typeface="Times New Roman" panose="02020603050405020304" pitchFamily="18" charset="0"/>
            </a:rPr>
            <a:t>Psychological safety and building trusting, caring relationships are achieved by creating team cohesion and a home-like atmosphere at work, encouraging milestone celebrations and team-inspired events at work and outside work. </a:t>
          </a:r>
          <a:endParaRPr lang="en-CA" sz="2500" b="0" kern="1200" dirty="0">
            <a:solidFill>
              <a:schemeClr val="tx1"/>
            </a:solidFill>
            <a:latin typeface="Times New Roman" panose="02020603050405020304" pitchFamily="18" charset="0"/>
            <a:cs typeface="Times New Roman" panose="02020603050405020304" pitchFamily="18" charset="0"/>
          </a:endParaRPr>
        </a:p>
      </dsp:txBody>
      <dsp:txXfrm>
        <a:off x="0" y="2667000"/>
        <a:ext cx="5383924" cy="2667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CD37D-4BF7-3548-9A56-E3356A5E5C5F}">
      <dsp:nvSpPr>
        <dsp:cNvPr id="0" name=""/>
        <dsp:cNvSpPr/>
      </dsp:nvSpPr>
      <dsp:spPr>
        <a:xfrm>
          <a:off x="1877629" y="1011071"/>
          <a:ext cx="1441207" cy="960805"/>
        </a:xfrm>
        <a:prstGeom prst="roundRect">
          <a:avLst>
            <a:gd name="adj" fmla="val 10000"/>
          </a:avLst>
        </a:prstGeom>
        <a:gradFill rotWithShape="0">
          <a:gsLst>
            <a:gs pos="0">
              <a:schemeClr val="accent5">
                <a:shade val="80000"/>
                <a:hueOff val="0"/>
                <a:satOff val="0"/>
                <a:lumOff val="0"/>
                <a:alphaOff val="0"/>
                <a:lumMod val="110000"/>
                <a:satMod val="105000"/>
                <a:tint val="67000"/>
              </a:schemeClr>
            </a:gs>
            <a:gs pos="50000">
              <a:schemeClr val="accent5">
                <a:shade val="80000"/>
                <a:hueOff val="0"/>
                <a:satOff val="0"/>
                <a:lumOff val="0"/>
                <a:alphaOff val="0"/>
                <a:lumMod val="105000"/>
                <a:satMod val="103000"/>
                <a:tint val="73000"/>
              </a:schemeClr>
            </a:gs>
            <a:gs pos="100000">
              <a:schemeClr val="accent5">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latin typeface="Times New Roman" panose="02020603050405020304" pitchFamily="18" charset="0"/>
              <a:cs typeface="Times New Roman" panose="02020603050405020304" pitchFamily="18" charset="0"/>
            </a:rPr>
            <a:t>Lessons learned </a:t>
          </a:r>
        </a:p>
      </dsp:txBody>
      <dsp:txXfrm>
        <a:off x="1905770" y="1039212"/>
        <a:ext cx="1384925" cy="904523"/>
      </dsp:txXfrm>
    </dsp:sp>
    <dsp:sp modelId="{5354A0D8-BC88-EC4E-97B4-703CF2B5080B}">
      <dsp:nvSpPr>
        <dsp:cNvPr id="0" name=""/>
        <dsp:cNvSpPr/>
      </dsp:nvSpPr>
      <dsp:spPr>
        <a:xfrm>
          <a:off x="724663" y="1971876"/>
          <a:ext cx="1873569" cy="384322"/>
        </a:xfrm>
        <a:custGeom>
          <a:avLst/>
          <a:gdLst/>
          <a:ahLst/>
          <a:cxnLst/>
          <a:rect l="0" t="0" r="0" b="0"/>
          <a:pathLst>
            <a:path>
              <a:moveTo>
                <a:pt x="1873569" y="0"/>
              </a:moveTo>
              <a:lnTo>
                <a:pt x="1873569" y="192161"/>
              </a:lnTo>
              <a:lnTo>
                <a:pt x="0" y="192161"/>
              </a:lnTo>
              <a:lnTo>
                <a:pt x="0" y="384322"/>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29F8C8-A3B3-0344-83CA-5F9E9FE38BAA}">
      <dsp:nvSpPr>
        <dsp:cNvPr id="0" name=""/>
        <dsp:cNvSpPr/>
      </dsp:nvSpPr>
      <dsp:spPr>
        <a:xfrm>
          <a:off x="4059" y="2356198"/>
          <a:ext cx="1441207" cy="960805"/>
        </a:xfrm>
        <a:prstGeom prst="roundRect">
          <a:avLst>
            <a:gd name="adj" fmla="val 10000"/>
          </a:avLst>
        </a:prstGeom>
        <a:gradFill rotWithShape="0">
          <a:gsLst>
            <a:gs pos="0">
              <a:schemeClr val="accent5">
                <a:tint val="99000"/>
                <a:hueOff val="0"/>
                <a:satOff val="0"/>
                <a:lumOff val="0"/>
                <a:alphaOff val="0"/>
                <a:lumMod val="110000"/>
                <a:satMod val="105000"/>
                <a:tint val="67000"/>
              </a:schemeClr>
            </a:gs>
            <a:gs pos="50000">
              <a:schemeClr val="accent5">
                <a:tint val="99000"/>
                <a:hueOff val="0"/>
                <a:satOff val="0"/>
                <a:lumOff val="0"/>
                <a:alphaOff val="0"/>
                <a:lumMod val="105000"/>
                <a:satMod val="103000"/>
                <a:tint val="73000"/>
              </a:schemeClr>
            </a:gs>
            <a:gs pos="100000">
              <a:schemeClr val="accent5">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1" kern="1200" dirty="0">
              <a:latin typeface="Times New Roman" panose="02020603050405020304" pitchFamily="18" charset="0"/>
              <a:cs typeface="Times New Roman" panose="02020603050405020304" pitchFamily="18" charset="0"/>
            </a:rPr>
            <a:t>Have an unyielding trust that “people are able” </a:t>
          </a:r>
          <a:endParaRPr lang="en-CA" sz="1400" i="1" kern="1200" dirty="0">
            <a:latin typeface="Times New Roman" panose="02020603050405020304" pitchFamily="18" charset="0"/>
            <a:cs typeface="Times New Roman" panose="02020603050405020304" pitchFamily="18" charset="0"/>
          </a:endParaRPr>
        </a:p>
      </dsp:txBody>
      <dsp:txXfrm>
        <a:off x="32200" y="2384339"/>
        <a:ext cx="1384925" cy="904523"/>
      </dsp:txXfrm>
    </dsp:sp>
    <dsp:sp modelId="{2101865A-597D-9444-87E8-64979859A373}">
      <dsp:nvSpPr>
        <dsp:cNvPr id="0" name=""/>
        <dsp:cNvSpPr/>
      </dsp:nvSpPr>
      <dsp:spPr>
        <a:xfrm>
          <a:off x="678943" y="3317003"/>
          <a:ext cx="91440" cy="384322"/>
        </a:xfrm>
        <a:custGeom>
          <a:avLst/>
          <a:gdLst/>
          <a:ahLst/>
          <a:cxnLst/>
          <a:rect l="0" t="0" r="0" b="0"/>
          <a:pathLst>
            <a:path>
              <a:moveTo>
                <a:pt x="45720" y="0"/>
              </a:moveTo>
              <a:lnTo>
                <a:pt x="45720" y="384322"/>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C01E4-0A86-AE48-A04E-0B39A8A716C5}">
      <dsp:nvSpPr>
        <dsp:cNvPr id="0" name=""/>
        <dsp:cNvSpPr/>
      </dsp:nvSpPr>
      <dsp:spPr>
        <a:xfrm>
          <a:off x="4059" y="3701325"/>
          <a:ext cx="1441207" cy="2132910"/>
        </a:xfrm>
        <a:prstGeom prst="roundRect">
          <a:avLst>
            <a:gd name="adj" fmla="val 10000"/>
          </a:avLst>
        </a:prstGeom>
        <a:gradFill rotWithShape="0">
          <a:gsLst>
            <a:gs pos="0">
              <a:schemeClr val="accent5">
                <a:tint val="80000"/>
                <a:hueOff val="0"/>
                <a:satOff val="0"/>
                <a:lumOff val="0"/>
                <a:alphaOff val="0"/>
                <a:lumMod val="110000"/>
                <a:satMod val="105000"/>
                <a:tint val="67000"/>
              </a:schemeClr>
            </a:gs>
            <a:gs pos="50000">
              <a:schemeClr val="accent5">
                <a:tint val="80000"/>
                <a:hueOff val="0"/>
                <a:satOff val="0"/>
                <a:lumOff val="0"/>
                <a:alphaOff val="0"/>
                <a:lumMod val="105000"/>
                <a:satMod val="103000"/>
                <a:tint val="73000"/>
              </a:schemeClr>
            </a:gs>
            <a:gs pos="100000">
              <a:schemeClr val="accent5">
                <a:tint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CA" sz="1050" b="1" kern="1200" dirty="0">
              <a:latin typeface="Times New Roman" panose="02020603050405020304" pitchFamily="18" charset="0"/>
              <a:cs typeface="Times New Roman" panose="02020603050405020304" pitchFamily="18" charset="0"/>
            </a:rPr>
            <a:t>Caritas Process 8</a:t>
          </a:r>
        </a:p>
        <a:p>
          <a:pPr marL="0" lvl="0" indent="0" algn="ctr" defTabSz="466725">
            <a:lnSpc>
              <a:spcPct val="90000"/>
            </a:lnSpc>
            <a:spcBef>
              <a:spcPct val="0"/>
            </a:spcBef>
            <a:spcAft>
              <a:spcPct val="35000"/>
            </a:spcAft>
            <a:buNone/>
          </a:pPr>
          <a:r>
            <a:rPr lang="en-CA" sz="1050" b="0" i="0" u="none" kern="1200" dirty="0">
              <a:latin typeface="Times New Roman" panose="02020603050405020304" pitchFamily="18" charset="0"/>
              <a:cs typeface="Times New Roman" panose="02020603050405020304" pitchFamily="18" charset="0"/>
            </a:rPr>
            <a:t>“Creating a healing environment at all levels; subtle environment for energic authentic caring presence” (Watson, n.d.)</a:t>
          </a:r>
          <a:r>
            <a:rPr lang="en-CA" sz="1050" kern="1200" dirty="0">
              <a:latin typeface="Times New Roman" panose="02020603050405020304" pitchFamily="18" charset="0"/>
              <a:cs typeface="Times New Roman" panose="02020603050405020304" pitchFamily="18" charset="0"/>
            </a:rPr>
            <a:t> </a:t>
          </a:r>
        </a:p>
      </dsp:txBody>
      <dsp:txXfrm>
        <a:off x="46271" y="3743537"/>
        <a:ext cx="1356783" cy="2048486"/>
      </dsp:txXfrm>
    </dsp:sp>
    <dsp:sp modelId="{E585E5E5-1F6E-414A-8960-B2D96F925848}">
      <dsp:nvSpPr>
        <dsp:cNvPr id="0" name=""/>
        <dsp:cNvSpPr/>
      </dsp:nvSpPr>
      <dsp:spPr>
        <a:xfrm>
          <a:off x="2552513" y="1971876"/>
          <a:ext cx="91440" cy="384322"/>
        </a:xfrm>
        <a:custGeom>
          <a:avLst/>
          <a:gdLst/>
          <a:ahLst/>
          <a:cxnLst/>
          <a:rect l="0" t="0" r="0" b="0"/>
          <a:pathLst>
            <a:path>
              <a:moveTo>
                <a:pt x="45720" y="0"/>
              </a:moveTo>
              <a:lnTo>
                <a:pt x="45720" y="384322"/>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B07646-5246-2746-A5A3-019B5237AA4A}">
      <dsp:nvSpPr>
        <dsp:cNvPr id="0" name=""/>
        <dsp:cNvSpPr/>
      </dsp:nvSpPr>
      <dsp:spPr>
        <a:xfrm>
          <a:off x="1877629" y="2356198"/>
          <a:ext cx="1441207" cy="960805"/>
        </a:xfrm>
        <a:prstGeom prst="roundRect">
          <a:avLst>
            <a:gd name="adj" fmla="val 10000"/>
          </a:avLst>
        </a:prstGeom>
        <a:gradFill rotWithShape="0">
          <a:gsLst>
            <a:gs pos="0">
              <a:schemeClr val="accent5">
                <a:tint val="99000"/>
                <a:hueOff val="0"/>
                <a:satOff val="0"/>
                <a:lumOff val="0"/>
                <a:alphaOff val="0"/>
                <a:lumMod val="110000"/>
                <a:satMod val="105000"/>
                <a:tint val="67000"/>
              </a:schemeClr>
            </a:gs>
            <a:gs pos="50000">
              <a:schemeClr val="accent5">
                <a:tint val="99000"/>
                <a:hueOff val="0"/>
                <a:satOff val="0"/>
                <a:lumOff val="0"/>
                <a:alphaOff val="0"/>
                <a:lumMod val="105000"/>
                <a:satMod val="103000"/>
                <a:tint val="73000"/>
              </a:schemeClr>
            </a:gs>
            <a:gs pos="100000">
              <a:schemeClr val="accent5">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1" kern="1200" dirty="0">
              <a:latin typeface="Times New Roman" panose="02020603050405020304" pitchFamily="18" charset="0"/>
              <a:cs typeface="Times New Roman" panose="02020603050405020304" pitchFamily="18" charset="0"/>
            </a:rPr>
            <a:t>Develop allies and collaboration  </a:t>
          </a:r>
          <a:endParaRPr lang="en-CA" sz="1400" i="1" kern="1200" dirty="0">
            <a:latin typeface="Times New Roman" panose="02020603050405020304" pitchFamily="18" charset="0"/>
            <a:cs typeface="Times New Roman" panose="02020603050405020304" pitchFamily="18" charset="0"/>
          </a:endParaRPr>
        </a:p>
      </dsp:txBody>
      <dsp:txXfrm>
        <a:off x="1905770" y="2384339"/>
        <a:ext cx="1384925" cy="904523"/>
      </dsp:txXfrm>
    </dsp:sp>
    <dsp:sp modelId="{F229706F-CB41-F342-9893-125A120EFF7F}">
      <dsp:nvSpPr>
        <dsp:cNvPr id="0" name=""/>
        <dsp:cNvSpPr/>
      </dsp:nvSpPr>
      <dsp:spPr>
        <a:xfrm>
          <a:off x="2552513" y="3317003"/>
          <a:ext cx="91440" cy="384322"/>
        </a:xfrm>
        <a:custGeom>
          <a:avLst/>
          <a:gdLst/>
          <a:ahLst/>
          <a:cxnLst/>
          <a:rect l="0" t="0" r="0" b="0"/>
          <a:pathLst>
            <a:path>
              <a:moveTo>
                <a:pt x="45720" y="0"/>
              </a:moveTo>
              <a:lnTo>
                <a:pt x="45720" y="384322"/>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65D538-9341-8E41-AC4F-1CE0579B0195}">
      <dsp:nvSpPr>
        <dsp:cNvPr id="0" name=""/>
        <dsp:cNvSpPr/>
      </dsp:nvSpPr>
      <dsp:spPr>
        <a:xfrm>
          <a:off x="1877629" y="3701325"/>
          <a:ext cx="1441207" cy="2132910"/>
        </a:xfrm>
        <a:prstGeom prst="roundRect">
          <a:avLst>
            <a:gd name="adj" fmla="val 10000"/>
          </a:avLst>
        </a:prstGeom>
        <a:gradFill rotWithShape="0">
          <a:gsLst>
            <a:gs pos="0">
              <a:schemeClr val="accent5">
                <a:tint val="80000"/>
                <a:hueOff val="0"/>
                <a:satOff val="0"/>
                <a:lumOff val="0"/>
                <a:alphaOff val="0"/>
                <a:lumMod val="110000"/>
                <a:satMod val="105000"/>
                <a:tint val="67000"/>
              </a:schemeClr>
            </a:gs>
            <a:gs pos="50000">
              <a:schemeClr val="accent5">
                <a:tint val="80000"/>
                <a:hueOff val="0"/>
                <a:satOff val="0"/>
                <a:lumOff val="0"/>
                <a:alphaOff val="0"/>
                <a:lumMod val="105000"/>
                <a:satMod val="103000"/>
                <a:tint val="73000"/>
              </a:schemeClr>
            </a:gs>
            <a:gs pos="100000">
              <a:schemeClr val="accent5">
                <a:tint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CA" sz="1050" b="1" kern="1200" dirty="0">
              <a:latin typeface="Times New Roman" panose="02020603050405020304" pitchFamily="18" charset="0"/>
              <a:cs typeface="Times New Roman" panose="02020603050405020304" pitchFamily="18" charset="0"/>
            </a:rPr>
            <a:t>Caritas Process 7</a:t>
          </a:r>
        </a:p>
        <a:p>
          <a:pPr marL="0" lvl="0" indent="0" algn="ctr" defTabSz="466725">
            <a:lnSpc>
              <a:spcPct val="90000"/>
            </a:lnSpc>
            <a:spcBef>
              <a:spcPct val="0"/>
            </a:spcBef>
            <a:spcAft>
              <a:spcPct val="35000"/>
            </a:spcAft>
            <a:buNone/>
          </a:pPr>
          <a:r>
            <a:rPr lang="en-CA" sz="1050" b="0" i="0" u="none" kern="1200" dirty="0">
              <a:latin typeface="Times New Roman" panose="02020603050405020304" pitchFamily="18" charset="0"/>
              <a:cs typeface="Times New Roman" panose="02020603050405020304" pitchFamily="18" charset="0"/>
            </a:rPr>
            <a:t>“Engaging in transpersonal teaching and learning within context of caring relationship; staying within other’s frame of reference—shift toward coaching model for expanded health/wellness” (Watson, n.d.).</a:t>
          </a:r>
          <a:r>
            <a:rPr lang="en-CA" sz="1050" kern="1200" dirty="0">
              <a:latin typeface="Times New Roman" panose="02020603050405020304" pitchFamily="18" charset="0"/>
              <a:cs typeface="Times New Roman" panose="02020603050405020304" pitchFamily="18" charset="0"/>
            </a:rPr>
            <a:t> </a:t>
          </a:r>
        </a:p>
      </dsp:txBody>
      <dsp:txXfrm>
        <a:off x="1919841" y="3743537"/>
        <a:ext cx="1356783" cy="2048486"/>
      </dsp:txXfrm>
    </dsp:sp>
    <dsp:sp modelId="{FDC5D6D9-F8A9-BC40-970D-B2F9059BC724}">
      <dsp:nvSpPr>
        <dsp:cNvPr id="0" name=""/>
        <dsp:cNvSpPr/>
      </dsp:nvSpPr>
      <dsp:spPr>
        <a:xfrm>
          <a:off x="2598233" y="1971876"/>
          <a:ext cx="1873569" cy="384322"/>
        </a:xfrm>
        <a:custGeom>
          <a:avLst/>
          <a:gdLst/>
          <a:ahLst/>
          <a:cxnLst/>
          <a:rect l="0" t="0" r="0" b="0"/>
          <a:pathLst>
            <a:path>
              <a:moveTo>
                <a:pt x="0" y="0"/>
              </a:moveTo>
              <a:lnTo>
                <a:pt x="0" y="192161"/>
              </a:lnTo>
              <a:lnTo>
                <a:pt x="1873569" y="192161"/>
              </a:lnTo>
              <a:lnTo>
                <a:pt x="1873569" y="384322"/>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904855-3B0A-004C-8EF5-36CD9AC6F132}">
      <dsp:nvSpPr>
        <dsp:cNvPr id="0" name=""/>
        <dsp:cNvSpPr/>
      </dsp:nvSpPr>
      <dsp:spPr>
        <a:xfrm>
          <a:off x="3751199" y="2356198"/>
          <a:ext cx="1441207" cy="960805"/>
        </a:xfrm>
        <a:prstGeom prst="roundRect">
          <a:avLst>
            <a:gd name="adj" fmla="val 10000"/>
          </a:avLst>
        </a:prstGeom>
        <a:gradFill rotWithShape="0">
          <a:gsLst>
            <a:gs pos="0">
              <a:schemeClr val="accent5">
                <a:tint val="99000"/>
                <a:hueOff val="0"/>
                <a:satOff val="0"/>
                <a:lumOff val="0"/>
                <a:alphaOff val="0"/>
                <a:lumMod val="110000"/>
                <a:satMod val="105000"/>
                <a:tint val="67000"/>
              </a:schemeClr>
            </a:gs>
            <a:gs pos="50000">
              <a:schemeClr val="accent5">
                <a:tint val="99000"/>
                <a:hueOff val="0"/>
                <a:satOff val="0"/>
                <a:lumOff val="0"/>
                <a:alphaOff val="0"/>
                <a:lumMod val="105000"/>
                <a:satMod val="103000"/>
                <a:tint val="73000"/>
              </a:schemeClr>
            </a:gs>
            <a:gs pos="100000">
              <a:schemeClr val="accent5">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1" kern="1200" dirty="0">
              <a:latin typeface="Times New Roman" panose="02020603050405020304" pitchFamily="18" charset="0"/>
              <a:cs typeface="Times New Roman" panose="02020603050405020304" pitchFamily="18" charset="0"/>
            </a:rPr>
            <a:t>Seize the opportunity, “push the door open” and step in</a:t>
          </a:r>
          <a:endParaRPr lang="en-CA" sz="1400" kern="1200" dirty="0">
            <a:latin typeface="Times New Roman" panose="02020603050405020304" pitchFamily="18" charset="0"/>
            <a:cs typeface="Times New Roman" panose="02020603050405020304" pitchFamily="18" charset="0"/>
          </a:endParaRPr>
        </a:p>
      </dsp:txBody>
      <dsp:txXfrm>
        <a:off x="3779340" y="2384339"/>
        <a:ext cx="1384925" cy="904523"/>
      </dsp:txXfrm>
    </dsp:sp>
    <dsp:sp modelId="{767220D8-D838-8E42-9B28-C24D84885654}">
      <dsp:nvSpPr>
        <dsp:cNvPr id="0" name=""/>
        <dsp:cNvSpPr/>
      </dsp:nvSpPr>
      <dsp:spPr>
        <a:xfrm>
          <a:off x="4426083" y="3317003"/>
          <a:ext cx="91440" cy="384322"/>
        </a:xfrm>
        <a:custGeom>
          <a:avLst/>
          <a:gdLst/>
          <a:ahLst/>
          <a:cxnLst/>
          <a:rect l="0" t="0" r="0" b="0"/>
          <a:pathLst>
            <a:path>
              <a:moveTo>
                <a:pt x="45720" y="0"/>
              </a:moveTo>
              <a:lnTo>
                <a:pt x="45720" y="384322"/>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3B6194-0B03-A74C-A475-6DC449F166B9}">
      <dsp:nvSpPr>
        <dsp:cNvPr id="0" name=""/>
        <dsp:cNvSpPr/>
      </dsp:nvSpPr>
      <dsp:spPr>
        <a:xfrm>
          <a:off x="3751199" y="3701325"/>
          <a:ext cx="1441207" cy="2145602"/>
        </a:xfrm>
        <a:prstGeom prst="roundRect">
          <a:avLst>
            <a:gd name="adj" fmla="val 10000"/>
          </a:avLst>
        </a:prstGeom>
        <a:gradFill rotWithShape="0">
          <a:gsLst>
            <a:gs pos="0">
              <a:schemeClr val="accent5">
                <a:tint val="80000"/>
                <a:hueOff val="0"/>
                <a:satOff val="0"/>
                <a:lumOff val="0"/>
                <a:alphaOff val="0"/>
                <a:lumMod val="110000"/>
                <a:satMod val="105000"/>
                <a:tint val="67000"/>
              </a:schemeClr>
            </a:gs>
            <a:gs pos="50000">
              <a:schemeClr val="accent5">
                <a:tint val="80000"/>
                <a:hueOff val="0"/>
                <a:satOff val="0"/>
                <a:lumOff val="0"/>
                <a:alphaOff val="0"/>
                <a:lumMod val="105000"/>
                <a:satMod val="103000"/>
                <a:tint val="73000"/>
              </a:schemeClr>
            </a:gs>
            <a:gs pos="100000">
              <a:schemeClr val="accent5">
                <a:tint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CA" sz="1050" b="1" kern="1200" dirty="0">
              <a:latin typeface="Times New Roman" panose="02020603050405020304" pitchFamily="18" charset="0"/>
              <a:cs typeface="Times New Roman" panose="02020603050405020304" pitchFamily="18" charset="0"/>
            </a:rPr>
            <a:t>Caritas Process 6 </a:t>
          </a:r>
          <a:r>
            <a:rPr lang="en-CA" sz="1050" b="0" i="0" u="none" kern="1200" dirty="0">
              <a:latin typeface="Times New Roman" panose="02020603050405020304" pitchFamily="18" charset="0"/>
              <a:cs typeface="Times New Roman" panose="02020603050405020304" pitchFamily="18" charset="0"/>
            </a:rPr>
            <a:t>“Creatively problem-solving ‘solution-seeking’ through caring process; full use of self and artistry of caring-healing practices via use of all ways of knowing/being/doing/ becoming” (Watson, n.d.). </a:t>
          </a:r>
          <a:r>
            <a:rPr lang="en-CA" sz="1050" kern="1200" dirty="0">
              <a:latin typeface="Times New Roman" panose="02020603050405020304" pitchFamily="18" charset="0"/>
              <a:cs typeface="Times New Roman" panose="02020603050405020304" pitchFamily="18" charset="0"/>
            </a:rPr>
            <a:t> </a:t>
          </a:r>
        </a:p>
      </dsp:txBody>
      <dsp:txXfrm>
        <a:off x="3793411" y="3743537"/>
        <a:ext cx="1356783" cy="2061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23AB7-8235-44D8-AA80-FE20085C2AAF}">
      <dsp:nvSpPr>
        <dsp:cNvPr id="0" name=""/>
        <dsp:cNvSpPr/>
      </dsp:nvSpPr>
      <dsp:spPr>
        <a:xfrm>
          <a:off x="0" y="0"/>
          <a:ext cx="9144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D278E2-0254-414B-86BC-B743D12620D8}">
      <dsp:nvSpPr>
        <dsp:cNvPr id="0" name=""/>
        <dsp:cNvSpPr/>
      </dsp:nvSpPr>
      <dsp:spPr>
        <a:xfrm>
          <a:off x="0" y="0"/>
          <a:ext cx="1732359" cy="1740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rtl="0">
            <a:lnSpc>
              <a:spcPct val="90000"/>
            </a:lnSpc>
            <a:spcBef>
              <a:spcPct val="0"/>
            </a:spcBef>
            <a:spcAft>
              <a:spcPct val="35000"/>
            </a:spcAft>
            <a:buNone/>
          </a:pPr>
          <a:endParaRPr lang="en-US" sz="6500" kern="1200" dirty="0"/>
        </a:p>
      </dsp:txBody>
      <dsp:txXfrm>
        <a:off x="0" y="0"/>
        <a:ext cx="1732359" cy="1740023"/>
      </dsp:txXfrm>
    </dsp:sp>
    <dsp:sp modelId="{D4664322-3B6D-4DCA-9F0B-71190D08D688}">
      <dsp:nvSpPr>
        <dsp:cNvPr id="0" name=""/>
        <dsp:cNvSpPr/>
      </dsp:nvSpPr>
      <dsp:spPr>
        <a:xfrm>
          <a:off x="1862286" y="40441"/>
          <a:ext cx="7272416" cy="808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t>Holly Wei</a:t>
          </a:r>
          <a:r>
            <a:rPr lang="en-US" sz="2400" kern="1200" dirty="0"/>
            <a:t>, PhD, RN, NEA-BC, FAAN </a:t>
          </a:r>
        </a:p>
      </dsp:txBody>
      <dsp:txXfrm>
        <a:off x="1862286" y="40441"/>
        <a:ext cx="7272416" cy="808838"/>
      </dsp:txXfrm>
    </dsp:sp>
    <dsp:sp modelId="{A3C4BE00-DA38-469E-99D4-E8D133BF8E51}">
      <dsp:nvSpPr>
        <dsp:cNvPr id="0" name=""/>
        <dsp:cNvSpPr/>
      </dsp:nvSpPr>
      <dsp:spPr>
        <a:xfrm>
          <a:off x="1732359" y="849280"/>
          <a:ext cx="69294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3473A8-9932-45E8-B117-426EB8864727}">
      <dsp:nvSpPr>
        <dsp:cNvPr id="0" name=""/>
        <dsp:cNvSpPr/>
      </dsp:nvSpPr>
      <dsp:spPr>
        <a:xfrm>
          <a:off x="1862286" y="889722"/>
          <a:ext cx="6967118" cy="808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t>Sara Horton-Deutsch</a:t>
          </a:r>
          <a:r>
            <a:rPr lang="en-US" sz="2400" kern="1200" dirty="0"/>
            <a:t>, PhD, RN</a:t>
          </a:r>
          <a:r>
            <a:rPr lang="en-US" sz="2400" kern="1200"/>
            <a:t>, </a:t>
          </a:r>
          <a:r>
            <a:rPr lang="en-US" sz="2400" i="0" u="none" strike="noStrike" kern="1200" baseline="0">
              <a:solidFill>
                <a:srgbClr val="211D1E"/>
              </a:solidFill>
            </a:rPr>
            <a:t>PMHCNS, </a:t>
          </a:r>
          <a:r>
            <a:rPr lang="en-US" sz="2400" kern="1200"/>
            <a:t>FAAN</a:t>
          </a:r>
          <a:r>
            <a:rPr lang="en-US" sz="2400" kern="1200" dirty="0"/>
            <a:t>, ANEF</a:t>
          </a:r>
        </a:p>
      </dsp:txBody>
      <dsp:txXfrm>
        <a:off x="1862286" y="889722"/>
        <a:ext cx="6967118" cy="808838"/>
      </dsp:txXfrm>
    </dsp:sp>
    <dsp:sp modelId="{648BDA30-7EBE-408C-AE17-B26261246144}">
      <dsp:nvSpPr>
        <dsp:cNvPr id="0" name=""/>
        <dsp:cNvSpPr/>
      </dsp:nvSpPr>
      <dsp:spPr>
        <a:xfrm>
          <a:off x="1732359" y="1698561"/>
          <a:ext cx="69294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90002-959F-2F41-B7AB-93D1625A7251}">
      <dsp:nvSpPr>
        <dsp:cNvPr id="0" name=""/>
        <dsp:cNvSpPr/>
      </dsp:nvSpPr>
      <dsp:spPr>
        <a:xfrm>
          <a:off x="1111231" y="712"/>
          <a:ext cx="2226167" cy="1335700"/>
        </a:xfrm>
        <a:prstGeom prst="rect">
          <a:avLst/>
        </a:prstGeom>
        <a:gradFill rotWithShape="0">
          <a:gsLst>
            <a:gs pos="0">
              <a:srgbClr val="FFE9DD"/>
            </a:gs>
            <a:gs pos="0">
              <a:srgbClr val="FFE9DD"/>
            </a:gs>
            <a:gs pos="100000">
              <a:srgbClr val="FAACAA"/>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Times New Roman" panose="02020603050405020304" pitchFamily="18" charset="0"/>
              <a:cs typeface="Times New Roman" panose="02020603050405020304" pitchFamily="18" charset="0"/>
            </a:rPr>
            <a:t>Ethic of </a:t>
          </a:r>
          <a:r>
            <a:rPr lang="en-US" sz="1300" i="1" kern="1200" dirty="0">
              <a:solidFill>
                <a:schemeClr val="tx1"/>
              </a:solidFill>
              <a:latin typeface="Times New Roman" panose="02020603050405020304" pitchFamily="18" charset="0"/>
              <a:cs typeface="Times New Roman" panose="02020603050405020304" pitchFamily="18" charset="0"/>
            </a:rPr>
            <a:t>Belonging</a:t>
          </a:r>
          <a:r>
            <a:rPr lang="en-US" sz="1300" kern="1200" dirty="0">
              <a:solidFill>
                <a:schemeClr val="tx1"/>
              </a:solidFill>
              <a:latin typeface="Times New Roman" panose="02020603050405020304" pitchFamily="18" charset="0"/>
              <a:cs typeface="Times New Roman" panose="02020603050405020304" pitchFamily="18" charset="0"/>
            </a:rPr>
            <a:t> as first principle of (Caring) Science – comes before our separate Being</a:t>
          </a:r>
          <a:endParaRPr lang="en-CA" sz="1300" kern="1200" dirty="0">
            <a:solidFill>
              <a:schemeClr val="tx1"/>
            </a:solidFill>
            <a:latin typeface="Times New Roman" panose="02020603050405020304" pitchFamily="18" charset="0"/>
            <a:cs typeface="Times New Roman" panose="02020603050405020304" pitchFamily="18" charset="0"/>
          </a:endParaRPr>
        </a:p>
      </dsp:txBody>
      <dsp:txXfrm>
        <a:off x="1111231" y="712"/>
        <a:ext cx="2226167" cy="1335700"/>
      </dsp:txXfrm>
    </dsp:sp>
    <dsp:sp modelId="{13359B42-5291-1140-956D-74E6430E1FCD}">
      <dsp:nvSpPr>
        <dsp:cNvPr id="0" name=""/>
        <dsp:cNvSpPr/>
      </dsp:nvSpPr>
      <dsp:spPr>
        <a:xfrm>
          <a:off x="3560015" y="712"/>
          <a:ext cx="2226167" cy="1335700"/>
        </a:xfrm>
        <a:prstGeom prst="rect">
          <a:avLst/>
        </a:prstGeom>
        <a:gradFill rotWithShape="0">
          <a:gsLst>
            <a:gs pos="0">
              <a:srgbClr val="FFE9DD"/>
            </a:gs>
            <a:gs pos="0">
              <a:srgbClr val="FFE9DD"/>
            </a:gs>
            <a:gs pos="100000">
              <a:srgbClr val="FAACAA"/>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Times New Roman" panose="02020603050405020304" pitchFamily="18" charset="0"/>
              <a:cs typeface="Times New Roman" panose="02020603050405020304" pitchFamily="18" charset="0"/>
            </a:rPr>
            <a:t>Language of 10 Caritas Processes® to articulate, teach, practice, research, and lead by uncovering and living out, the invisible, yet universal phenomenon of human caring for self/system/society  </a:t>
          </a:r>
          <a:endParaRPr lang="en-CA" sz="1300" kern="1200" dirty="0">
            <a:solidFill>
              <a:schemeClr val="tx1"/>
            </a:solidFill>
            <a:latin typeface="Times New Roman" panose="02020603050405020304" pitchFamily="18" charset="0"/>
            <a:cs typeface="Times New Roman" panose="02020603050405020304" pitchFamily="18" charset="0"/>
          </a:endParaRPr>
        </a:p>
      </dsp:txBody>
      <dsp:txXfrm>
        <a:off x="3560015" y="712"/>
        <a:ext cx="2226167" cy="1335700"/>
      </dsp:txXfrm>
    </dsp:sp>
    <dsp:sp modelId="{1916A664-AB2C-854E-A299-516ABC510E3A}">
      <dsp:nvSpPr>
        <dsp:cNvPr id="0" name=""/>
        <dsp:cNvSpPr/>
      </dsp:nvSpPr>
      <dsp:spPr>
        <a:xfrm>
          <a:off x="1111231" y="1559029"/>
          <a:ext cx="2226167" cy="1335700"/>
        </a:xfrm>
        <a:prstGeom prst="rect">
          <a:avLst/>
        </a:prstGeom>
        <a:gradFill rotWithShape="0">
          <a:gsLst>
            <a:gs pos="0">
              <a:srgbClr val="FFE9DD"/>
            </a:gs>
            <a:gs pos="0">
              <a:srgbClr val="FFE9DD"/>
            </a:gs>
            <a:gs pos="100000">
              <a:srgbClr val="FAACAA"/>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Times New Roman" panose="02020603050405020304" pitchFamily="18" charset="0"/>
              <a:cs typeface="Times New Roman" panose="02020603050405020304" pitchFamily="18" charset="0"/>
            </a:rPr>
            <a:t>New Ontological Ways of Being as Caritas Literate guide to be in right relation at all levels</a:t>
          </a:r>
          <a:endParaRPr lang="en-CA" sz="1300" kern="1200" dirty="0">
            <a:solidFill>
              <a:schemeClr val="tx1"/>
            </a:solidFill>
            <a:latin typeface="Times New Roman" panose="02020603050405020304" pitchFamily="18" charset="0"/>
            <a:cs typeface="Times New Roman" panose="02020603050405020304" pitchFamily="18" charset="0"/>
          </a:endParaRPr>
        </a:p>
      </dsp:txBody>
      <dsp:txXfrm>
        <a:off x="1111231" y="1559029"/>
        <a:ext cx="2226167" cy="1335700"/>
      </dsp:txXfrm>
    </dsp:sp>
    <dsp:sp modelId="{C4C2BD99-D67B-854E-93D5-815166432F26}">
      <dsp:nvSpPr>
        <dsp:cNvPr id="0" name=""/>
        <dsp:cNvSpPr/>
      </dsp:nvSpPr>
      <dsp:spPr>
        <a:xfrm>
          <a:off x="3560015" y="1559029"/>
          <a:ext cx="2226167" cy="1335700"/>
        </a:xfrm>
        <a:prstGeom prst="rect">
          <a:avLst/>
        </a:prstGeom>
        <a:gradFill rotWithShape="0">
          <a:gsLst>
            <a:gs pos="0">
              <a:srgbClr val="FFE9DD"/>
            </a:gs>
            <a:gs pos="0">
              <a:srgbClr val="FFE9DD"/>
            </a:gs>
            <a:gs pos="100000">
              <a:srgbClr val="FAACAA"/>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Times New Roman" panose="02020603050405020304" pitchFamily="18" charset="0"/>
              <a:cs typeface="Times New Roman" panose="02020603050405020304" pitchFamily="18" charset="0"/>
            </a:rPr>
            <a:t>Expanded epistemology: critique of knowledge; questioning what counts as knowledge; honoring all ways of knowing for practice, research, education, leadership, and policy</a:t>
          </a:r>
          <a:endParaRPr lang="en-CA" sz="1300" kern="1200" dirty="0">
            <a:solidFill>
              <a:schemeClr val="tx1"/>
            </a:solidFill>
            <a:latin typeface="Times New Roman" panose="02020603050405020304" pitchFamily="18" charset="0"/>
            <a:cs typeface="Times New Roman" panose="02020603050405020304" pitchFamily="18" charset="0"/>
          </a:endParaRPr>
        </a:p>
      </dsp:txBody>
      <dsp:txXfrm>
        <a:off x="3560015" y="1559029"/>
        <a:ext cx="2226167" cy="1335700"/>
      </dsp:txXfrm>
    </dsp:sp>
    <dsp:sp modelId="{C6429D30-F256-0945-890A-9C5A2703BDD6}">
      <dsp:nvSpPr>
        <dsp:cNvPr id="0" name=""/>
        <dsp:cNvSpPr/>
      </dsp:nvSpPr>
      <dsp:spPr>
        <a:xfrm>
          <a:off x="1111231" y="3117346"/>
          <a:ext cx="2226167" cy="1335700"/>
        </a:xfrm>
        <a:prstGeom prst="rect">
          <a:avLst/>
        </a:prstGeom>
        <a:gradFill rotWithShape="0">
          <a:gsLst>
            <a:gs pos="0">
              <a:srgbClr val="FFE9DD"/>
            </a:gs>
            <a:gs pos="0">
              <a:srgbClr val="FFE9DD"/>
            </a:gs>
            <a:gs pos="100000">
              <a:srgbClr val="FAACAA"/>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Times New Roman" panose="02020603050405020304" pitchFamily="18" charset="0"/>
              <a:cs typeface="Times New Roman" panose="02020603050405020304" pitchFamily="18" charset="0"/>
            </a:rPr>
            <a:t>Disruption of conventional thinking about science, about knowledge, about consciousness, about life and about death and human-universe</a:t>
          </a:r>
          <a:endParaRPr lang="en-CA" sz="1300" kern="1200" dirty="0">
            <a:solidFill>
              <a:schemeClr val="tx1"/>
            </a:solidFill>
            <a:latin typeface="Times New Roman" panose="02020603050405020304" pitchFamily="18" charset="0"/>
            <a:cs typeface="Times New Roman" panose="02020603050405020304" pitchFamily="18" charset="0"/>
          </a:endParaRPr>
        </a:p>
      </dsp:txBody>
      <dsp:txXfrm>
        <a:off x="1111231" y="3117346"/>
        <a:ext cx="2226167" cy="1335700"/>
      </dsp:txXfrm>
    </dsp:sp>
    <dsp:sp modelId="{30E3FC6B-BA68-DA48-B328-553A9BE7FB21}">
      <dsp:nvSpPr>
        <dsp:cNvPr id="0" name=""/>
        <dsp:cNvSpPr/>
      </dsp:nvSpPr>
      <dsp:spPr>
        <a:xfrm>
          <a:off x="3560015" y="3117346"/>
          <a:ext cx="2226167" cy="1335700"/>
        </a:xfrm>
        <a:prstGeom prst="rect">
          <a:avLst/>
        </a:prstGeom>
        <a:gradFill rotWithShape="0">
          <a:gsLst>
            <a:gs pos="0">
              <a:srgbClr val="FFE9DD"/>
            </a:gs>
            <a:gs pos="0">
              <a:srgbClr val="FFE9DD"/>
            </a:gs>
            <a:gs pos="100000">
              <a:srgbClr val="FAACAA"/>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Times New Roman" panose="02020603050405020304" pitchFamily="18" charset="0"/>
              <a:cs typeface="Times New Roman" panose="02020603050405020304" pitchFamily="18" charset="0"/>
            </a:rPr>
            <a:t>Caritas leadership </a:t>
          </a:r>
          <a:r>
            <a:rPr lang="en-US" sz="1300" i="1" kern="1200" dirty="0">
              <a:solidFill>
                <a:schemeClr val="tx1"/>
              </a:solidFill>
              <a:latin typeface="Times New Roman" panose="02020603050405020304" pitchFamily="18" charset="0"/>
              <a:cs typeface="Times New Roman" panose="02020603050405020304" pitchFamily="18" charset="0"/>
            </a:rPr>
            <a:t>eupraxis</a:t>
          </a:r>
          <a:r>
            <a:rPr lang="en-US" sz="1300" kern="1200" dirty="0">
              <a:solidFill>
                <a:schemeClr val="tx1"/>
              </a:solidFill>
              <a:latin typeface="Times New Roman" panose="02020603050405020304" pitchFamily="18" charset="0"/>
              <a:cs typeface="Times New Roman" panose="02020603050405020304" pitchFamily="18" charset="0"/>
            </a:rPr>
            <a:t> (</a:t>
          </a:r>
          <a:r>
            <a:rPr lang="en-US" sz="1300" i="1" kern="1200" dirty="0">
              <a:solidFill>
                <a:schemeClr val="tx1"/>
              </a:solidFill>
              <a:latin typeface="Times New Roman" panose="02020603050405020304" pitchFamily="18" charset="0"/>
              <a:cs typeface="Times New Roman" panose="02020603050405020304" pitchFamily="18" charset="0"/>
            </a:rPr>
            <a:t>good</a:t>
          </a:r>
          <a:r>
            <a:rPr lang="en-US" sz="1300" kern="1200" dirty="0">
              <a:solidFill>
                <a:schemeClr val="tx1"/>
              </a:solidFill>
              <a:latin typeface="Times New Roman" panose="02020603050405020304" pitchFamily="18" charset="0"/>
              <a:cs typeface="Times New Roman" panose="02020603050405020304" pitchFamily="18" charset="0"/>
            </a:rPr>
            <a:t> practice) as guide to ‘</a:t>
          </a:r>
          <a:r>
            <a:rPr lang="en-US" sz="1300" i="1" kern="1200" dirty="0">
              <a:solidFill>
                <a:schemeClr val="tx1"/>
              </a:solidFill>
              <a:latin typeface="Times New Roman" panose="02020603050405020304" pitchFamily="18" charset="0"/>
              <a:cs typeface="Times New Roman" panose="02020603050405020304" pitchFamily="18" charset="0"/>
            </a:rPr>
            <a:t>There</a:t>
          </a:r>
          <a:r>
            <a:rPr lang="en-US" sz="1300" kern="1200" dirty="0">
              <a:solidFill>
                <a:schemeClr val="tx1"/>
              </a:solidFill>
              <a:latin typeface="Times New Roman" panose="02020603050405020304" pitchFamily="18" charset="0"/>
              <a:cs typeface="Times New Roman" panose="02020603050405020304" pitchFamily="18" charset="0"/>
            </a:rPr>
            <a:t>’ for informed moral justice</a:t>
          </a:r>
          <a:endParaRPr lang="en-CA" sz="1300" kern="1200" dirty="0">
            <a:solidFill>
              <a:schemeClr val="tx1"/>
            </a:solidFill>
            <a:latin typeface="Times New Roman" panose="02020603050405020304" pitchFamily="18" charset="0"/>
            <a:cs typeface="Times New Roman" panose="02020603050405020304" pitchFamily="18" charset="0"/>
          </a:endParaRPr>
        </a:p>
      </dsp:txBody>
      <dsp:txXfrm>
        <a:off x="3560015" y="3117346"/>
        <a:ext cx="2226167" cy="1335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E9B6B-EACE-1646-A642-A857B0ADBA6E}">
      <dsp:nvSpPr>
        <dsp:cNvPr id="0" name=""/>
        <dsp:cNvSpPr/>
      </dsp:nvSpPr>
      <dsp:spPr>
        <a:xfrm>
          <a:off x="7973" y="0"/>
          <a:ext cx="3224259" cy="4051605"/>
        </a:xfrm>
        <a:prstGeom prst="roundRect">
          <a:avLst>
            <a:gd name="adj" fmla="val 10000"/>
          </a:avLst>
        </a:prstGeom>
        <a:solidFill>
          <a:srgbClr val="F6BED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Times New Roman" panose="02020603050405020304" pitchFamily="18" charset="0"/>
              <a:cs typeface="Times New Roman" panose="02020603050405020304" pitchFamily="18" charset="0"/>
            </a:rPr>
            <a:t>This </a:t>
          </a:r>
          <a:r>
            <a:rPr lang="en-US" sz="2100" b="1" kern="1200" dirty="0">
              <a:solidFill>
                <a:schemeClr val="tx1"/>
              </a:solidFill>
              <a:latin typeface="Times New Roman" panose="02020603050405020304" pitchFamily="18" charset="0"/>
              <a:cs typeface="Times New Roman" panose="02020603050405020304" pitchFamily="18" charset="0"/>
            </a:rPr>
            <a:t>Caring Science Informed Leadership </a:t>
          </a:r>
          <a:r>
            <a:rPr lang="en-US" sz="2100" kern="1200" dirty="0">
              <a:solidFill>
                <a:schemeClr val="tx1"/>
              </a:solidFill>
              <a:latin typeface="Times New Roman" panose="02020603050405020304" pitchFamily="18" charset="0"/>
              <a:cs typeface="Times New Roman" panose="02020603050405020304" pitchFamily="18" charset="0"/>
            </a:rPr>
            <a:t>introduces and disrupts the dominant </a:t>
          </a:r>
          <a:r>
            <a:rPr lang="en-US" sz="2100" i="1" kern="1200" dirty="0">
              <a:solidFill>
                <a:schemeClr val="tx1"/>
              </a:solidFill>
              <a:latin typeface="Times New Roman" panose="02020603050405020304" pitchFamily="18" charset="0"/>
              <a:cs typeface="Times New Roman" panose="02020603050405020304" pitchFamily="18" charset="0"/>
            </a:rPr>
            <a:t>‘Here’</a:t>
          </a:r>
          <a:r>
            <a:rPr lang="en-US" sz="2100" kern="1200" dirty="0">
              <a:solidFill>
                <a:schemeClr val="tx1"/>
              </a:solidFill>
              <a:latin typeface="Times New Roman" panose="02020603050405020304" pitchFamily="18" charset="0"/>
              <a:cs typeface="Times New Roman" panose="02020603050405020304" pitchFamily="18" charset="0"/>
            </a:rPr>
            <a:t> reality by offering a new starting point and unitary foundation platform. </a:t>
          </a:r>
        </a:p>
      </dsp:txBody>
      <dsp:txXfrm>
        <a:off x="102408" y="94435"/>
        <a:ext cx="3035389" cy="3862735"/>
      </dsp:txXfrm>
    </dsp:sp>
    <dsp:sp modelId="{0174B4ED-1923-0343-B36F-5018084CAC7D}">
      <dsp:nvSpPr>
        <dsp:cNvPr id="0" name=""/>
        <dsp:cNvSpPr/>
      </dsp:nvSpPr>
      <dsp:spPr>
        <a:xfrm>
          <a:off x="3773909" y="0"/>
          <a:ext cx="3224259" cy="4051605"/>
        </a:xfrm>
        <a:prstGeom prst="roundRect">
          <a:avLst>
            <a:gd name="adj" fmla="val 10000"/>
          </a:avLst>
        </a:prstGeom>
        <a:solidFill>
          <a:srgbClr val="FC94A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i="1" kern="1200" dirty="0">
              <a:solidFill>
                <a:schemeClr val="tx1"/>
              </a:solidFill>
              <a:latin typeface="Times New Roman" panose="02020603050405020304" pitchFamily="18" charset="0"/>
              <a:cs typeface="Times New Roman" panose="02020603050405020304" pitchFamily="18" charset="0"/>
            </a:rPr>
            <a:t>‘There’ </a:t>
          </a:r>
          <a:r>
            <a:rPr lang="en-US" sz="2100" kern="1200" dirty="0">
              <a:solidFill>
                <a:schemeClr val="tx1"/>
              </a:solidFill>
              <a:latin typeface="Times New Roman" panose="02020603050405020304" pitchFamily="18" charset="0"/>
              <a:cs typeface="Times New Roman" panose="02020603050405020304" pitchFamily="18" charset="0"/>
            </a:rPr>
            <a:t>now is where nursing steps into the center, with voice, language, and informed moral action; awakening the human spirit, widening our unitary, relational worldview, returning to the heart of our humanity and the heart of nursing education and healthcare, our universe. </a:t>
          </a:r>
        </a:p>
      </dsp:txBody>
      <dsp:txXfrm>
        <a:off x="3868344" y="94435"/>
        <a:ext cx="3035389" cy="3862735"/>
      </dsp:txXfrm>
    </dsp:sp>
    <dsp:sp modelId="{F48339E4-C171-7347-A83D-4D4D20DC5C79}">
      <dsp:nvSpPr>
        <dsp:cNvPr id="0" name=""/>
        <dsp:cNvSpPr/>
      </dsp:nvSpPr>
      <dsp:spPr>
        <a:xfrm>
          <a:off x="7539845" y="0"/>
          <a:ext cx="3224259" cy="4051605"/>
        </a:xfrm>
        <a:prstGeom prst="roundRect">
          <a:avLst>
            <a:gd name="adj" fmla="val 10000"/>
          </a:avLst>
        </a:prstGeom>
        <a:solidFill>
          <a:srgbClr val="FF699D"/>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Times New Roman" panose="02020603050405020304" pitchFamily="18" charset="0"/>
              <a:cs typeface="Times New Roman" panose="02020603050405020304" pitchFamily="18" charset="0"/>
            </a:rPr>
            <a:t>Watson Caring Science </a:t>
          </a:r>
          <a:r>
            <a:rPr lang="en-US" sz="2100" kern="1200" dirty="0">
              <a:solidFill>
                <a:schemeClr val="tx1"/>
              </a:solidFill>
              <a:latin typeface="Times New Roman" panose="02020603050405020304" pitchFamily="18" charset="0"/>
              <a:cs typeface="Times New Roman" panose="02020603050405020304" pitchFamily="18" charset="0"/>
            </a:rPr>
            <a:t>guides us toward informed moral (</a:t>
          </a:r>
          <a:r>
            <a:rPr lang="en-US" sz="2100" i="1" kern="1200" dirty="0">
              <a:solidFill>
                <a:schemeClr val="tx1"/>
              </a:solidFill>
              <a:latin typeface="Times New Roman" panose="02020603050405020304" pitchFamily="18" charset="0"/>
              <a:cs typeface="Times New Roman" panose="02020603050405020304" pitchFamily="18" charset="0"/>
            </a:rPr>
            <a:t>eupraxis</a:t>
          </a:r>
          <a:r>
            <a:rPr lang="en-US" sz="2100" kern="1200" dirty="0">
              <a:solidFill>
                <a:schemeClr val="tx1"/>
              </a:solidFill>
              <a:latin typeface="Times New Roman" panose="02020603050405020304" pitchFamily="18" charset="0"/>
              <a:cs typeface="Times New Roman" panose="02020603050405020304" pitchFamily="18" charset="0"/>
            </a:rPr>
            <a:t>) practice, honoring circle of life/death care as a sacred science, and toward Caritas informed leadership as a form of sacred activism (Watson, 2018, 2019).</a:t>
          </a:r>
        </a:p>
      </dsp:txBody>
      <dsp:txXfrm>
        <a:off x="7634280" y="94435"/>
        <a:ext cx="3035389" cy="38627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B8791-5F78-1C46-99B3-642180A715E2}">
      <dsp:nvSpPr>
        <dsp:cNvPr id="0" name=""/>
        <dsp:cNvSpPr/>
      </dsp:nvSpPr>
      <dsp:spPr>
        <a:xfrm>
          <a:off x="507124" y="0"/>
          <a:ext cx="6101255" cy="6101255"/>
        </a:xfrm>
        <a:prstGeom prst="diamond">
          <a:avLst/>
        </a:prstGeom>
        <a:solidFill>
          <a:srgbClr val="FFE9DD"/>
        </a:solidFill>
        <a:ln>
          <a:noFill/>
        </a:ln>
        <a:effectLst/>
      </dsp:spPr>
      <dsp:style>
        <a:lnRef idx="0">
          <a:scrgbClr r="0" g="0" b="0"/>
        </a:lnRef>
        <a:fillRef idx="1">
          <a:scrgbClr r="0" g="0" b="0"/>
        </a:fillRef>
        <a:effectRef idx="1">
          <a:scrgbClr r="0" g="0" b="0"/>
        </a:effectRef>
        <a:fontRef idx="minor"/>
      </dsp:style>
    </dsp:sp>
    <dsp:sp modelId="{624B8A9D-7076-9F4D-9091-86F48C6AFFCF}">
      <dsp:nvSpPr>
        <dsp:cNvPr id="0" name=""/>
        <dsp:cNvSpPr/>
      </dsp:nvSpPr>
      <dsp:spPr>
        <a:xfrm>
          <a:off x="1086743" y="579619"/>
          <a:ext cx="2379489" cy="2379489"/>
        </a:xfrm>
        <a:prstGeom prst="roundRect">
          <a:avLst/>
        </a:prstGeom>
        <a:solidFill>
          <a:srgbClr val="FAACA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It provides a road map for reclaiming the art and science of caring and the healing power of love, compassion, authentic presence, reflection, intentionality, and gratitude in human-to-human encounters.</a:t>
          </a:r>
          <a:endParaRPr lang="en-CA" sz="1400" kern="1200" dirty="0">
            <a:latin typeface="Times New Roman" panose="02020603050405020304" pitchFamily="18" charset="0"/>
            <a:cs typeface="Times New Roman" panose="02020603050405020304" pitchFamily="18" charset="0"/>
          </a:endParaRPr>
        </a:p>
      </dsp:txBody>
      <dsp:txXfrm>
        <a:off x="1202900" y="695776"/>
        <a:ext cx="2147175" cy="2147175"/>
      </dsp:txXfrm>
    </dsp:sp>
    <dsp:sp modelId="{4157E7D6-9C6E-9847-944D-28476D0F2DBB}">
      <dsp:nvSpPr>
        <dsp:cNvPr id="0" name=""/>
        <dsp:cNvSpPr/>
      </dsp:nvSpPr>
      <dsp:spPr>
        <a:xfrm>
          <a:off x="3649270" y="579619"/>
          <a:ext cx="2379489" cy="2379489"/>
        </a:xfrm>
        <a:prstGeom prst="roundRect">
          <a:avLst/>
        </a:prstGeom>
        <a:solidFill>
          <a:srgbClr val="FAACA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It reconnects nurse leaders with the moral and ethical dimensions of caring in nursing, reminding us of our continued global covenant with the public to advocate for patients and staff alike while preserving their dignity and humanity.</a:t>
          </a:r>
          <a:r>
            <a:rPr lang="en-CA" sz="1400" kern="1200" dirty="0">
              <a:latin typeface="Times New Roman" panose="02020603050405020304" pitchFamily="18" charset="0"/>
              <a:cs typeface="Times New Roman" panose="02020603050405020304" pitchFamily="18" charset="0"/>
            </a:rPr>
            <a:t> </a:t>
          </a:r>
        </a:p>
      </dsp:txBody>
      <dsp:txXfrm>
        <a:off x="3765427" y="695776"/>
        <a:ext cx="2147175" cy="2147175"/>
      </dsp:txXfrm>
    </dsp:sp>
    <dsp:sp modelId="{83A02862-75B9-A44A-A9D0-C571743B4365}">
      <dsp:nvSpPr>
        <dsp:cNvPr id="0" name=""/>
        <dsp:cNvSpPr/>
      </dsp:nvSpPr>
      <dsp:spPr>
        <a:xfrm>
          <a:off x="1086743" y="3142146"/>
          <a:ext cx="2379489" cy="2379489"/>
        </a:xfrm>
        <a:prstGeom prst="roundRect">
          <a:avLst/>
        </a:prstGeom>
        <a:solidFill>
          <a:srgbClr val="FAACA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latin typeface="Times New Roman" panose="02020603050405020304" pitchFamily="18" charset="0"/>
              <a:cs typeface="Times New Roman" panose="02020603050405020304" pitchFamily="18" charset="0"/>
            </a:rPr>
            <a:t>Its humanistic philosophy provides nurse leaders a framework for creating a caring, healing environment in healthcare organizations and focuses on the transpersonal relationship between leaders and others.</a:t>
          </a:r>
        </a:p>
      </dsp:txBody>
      <dsp:txXfrm>
        <a:off x="1202900" y="3258303"/>
        <a:ext cx="2147175" cy="2147175"/>
      </dsp:txXfrm>
    </dsp:sp>
    <dsp:sp modelId="{8283D12B-F0E9-EF4E-BF3D-75E7FF7CC980}">
      <dsp:nvSpPr>
        <dsp:cNvPr id="0" name=""/>
        <dsp:cNvSpPr/>
      </dsp:nvSpPr>
      <dsp:spPr>
        <a:xfrm>
          <a:off x="3649270" y="3142146"/>
          <a:ext cx="2379489" cy="2379489"/>
        </a:xfrm>
        <a:prstGeom prst="roundRect">
          <a:avLst/>
        </a:prstGeom>
        <a:solidFill>
          <a:srgbClr val="FAACA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Watson’s 10 Caritas Processes offer a framework for nurse leaders’ artistic creation of a caring, healing environment and provide the language and ontological literacy for what we do, our way of being, and the environment we choose to create.  </a:t>
          </a:r>
          <a:endParaRPr lang="en-CA" sz="1400" kern="1200" dirty="0">
            <a:latin typeface="Times New Roman" panose="02020603050405020304" pitchFamily="18" charset="0"/>
            <a:cs typeface="Times New Roman" panose="02020603050405020304" pitchFamily="18" charset="0"/>
          </a:endParaRPr>
        </a:p>
      </dsp:txBody>
      <dsp:txXfrm>
        <a:off x="3765427" y="3258303"/>
        <a:ext cx="2147175" cy="2147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0D673-F903-874F-A5EC-E769DCF6AA0E}">
      <dsp:nvSpPr>
        <dsp:cNvPr id="0" name=""/>
        <dsp:cNvSpPr/>
      </dsp:nvSpPr>
      <dsp:spPr>
        <a:xfrm>
          <a:off x="0" y="0"/>
          <a:ext cx="3359621" cy="3359621"/>
        </a:xfrm>
        <a:prstGeom prst="pie">
          <a:avLst>
            <a:gd name="adj1" fmla="val 5400000"/>
            <a:gd name="adj2" fmla="val 16200000"/>
          </a:avLst>
        </a:prstGeom>
        <a:gradFill rotWithShape="0">
          <a:gsLst>
            <a:gs pos="0">
              <a:srgbClr val="FFE9DD"/>
            </a:gs>
            <a:gs pos="0">
              <a:srgbClr val="FFE9DD"/>
            </a:gs>
            <a:gs pos="100000">
              <a:srgbClr val="FF699D"/>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0AB03-4FCE-1D49-8C51-1683A3440D1B}">
      <dsp:nvSpPr>
        <dsp:cNvPr id="0" name=""/>
        <dsp:cNvSpPr/>
      </dsp:nvSpPr>
      <dsp:spPr>
        <a:xfrm>
          <a:off x="1679810" y="0"/>
          <a:ext cx="7492933" cy="335962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latin typeface="Times New Roman" panose="02020603050405020304" pitchFamily="18" charset="0"/>
              <a:cs typeface="Times New Roman" panose="02020603050405020304" pitchFamily="18" charset="0"/>
            </a:rPr>
            <a:t>Caritas ontological leadership </a:t>
          </a:r>
          <a:r>
            <a:rPr lang="en-US" sz="2900" kern="1200" dirty="0">
              <a:latin typeface="Times New Roman" panose="02020603050405020304" pitchFamily="18" charset="0"/>
              <a:cs typeface="Times New Roman" panose="02020603050405020304" pitchFamily="18" charset="0"/>
            </a:rPr>
            <a:t>forms (versus deforms) and guides the human creative spirit, away from the</a:t>
          </a:r>
          <a:r>
            <a:rPr lang="en-US" sz="2900" i="1" kern="1200" dirty="0">
              <a:latin typeface="Times New Roman" panose="02020603050405020304" pitchFamily="18" charset="0"/>
              <a:cs typeface="Times New Roman" panose="02020603050405020304" pitchFamily="18" charset="0"/>
            </a:rPr>
            <a:t> outer</a:t>
          </a:r>
          <a:r>
            <a:rPr lang="en-US" sz="2900" kern="1200" dirty="0">
              <a:latin typeface="Times New Roman" panose="02020603050405020304" pitchFamily="18" charset="0"/>
              <a:cs typeface="Times New Roman" panose="02020603050405020304" pitchFamily="18" charset="0"/>
            </a:rPr>
            <a:t> patterned system-cultures of non-relational (</a:t>
          </a:r>
          <a:r>
            <a:rPr lang="en-US" sz="2900" i="1" kern="1200" dirty="0">
              <a:latin typeface="Times New Roman" panose="02020603050405020304" pitchFamily="18" charset="0"/>
              <a:cs typeface="Times New Roman" panose="02020603050405020304" pitchFamily="18" charset="0"/>
            </a:rPr>
            <a:t>dyspraxis</a:t>
          </a:r>
          <a:r>
            <a:rPr lang="en-US" sz="2900" kern="1200" dirty="0">
              <a:latin typeface="Times New Roman" panose="02020603050405020304" pitchFamily="18" charset="0"/>
              <a:cs typeface="Times New Roman" panose="02020603050405020304" pitchFamily="18" charset="0"/>
            </a:rPr>
            <a:t>), toward reconstructing that draws upon </a:t>
          </a:r>
          <a:r>
            <a:rPr lang="en-US" sz="2900" i="1" kern="1200" dirty="0">
              <a:latin typeface="Times New Roman" panose="02020603050405020304" pitchFamily="18" charset="0"/>
              <a:cs typeface="Times New Roman" panose="02020603050405020304" pitchFamily="18" charset="0"/>
            </a:rPr>
            <a:t>inner</a:t>
          </a:r>
          <a:r>
            <a:rPr lang="en-US" sz="2900" kern="1200" dirty="0">
              <a:latin typeface="Times New Roman" panose="02020603050405020304" pitchFamily="18" charset="0"/>
              <a:cs typeface="Times New Roman" panose="02020603050405020304" pitchFamily="18" charset="0"/>
            </a:rPr>
            <a:t> subjective, creative life force of self/other in relation—co-creating Caritas ontological </a:t>
          </a:r>
          <a:r>
            <a:rPr lang="en-US" sz="2900" i="1" kern="1200" dirty="0">
              <a:latin typeface="Times New Roman" panose="02020603050405020304" pitchFamily="18" charset="0"/>
              <a:cs typeface="Times New Roman" panose="02020603050405020304" pitchFamily="18" charset="0"/>
            </a:rPr>
            <a:t>eupraxis  </a:t>
          </a:r>
          <a:r>
            <a:rPr lang="en-US" sz="2900" kern="1200" dirty="0">
              <a:latin typeface="Times New Roman" panose="02020603050405020304" pitchFamily="18" charset="0"/>
              <a:cs typeface="Times New Roman" panose="02020603050405020304" pitchFamily="18" charset="0"/>
            </a:rPr>
            <a:t>as foundation for Caring Science leadership. </a:t>
          </a:r>
          <a:endParaRPr lang="en-CA" sz="2900" kern="1200" dirty="0">
            <a:latin typeface="Times New Roman" panose="02020603050405020304" pitchFamily="18" charset="0"/>
            <a:cs typeface="Times New Roman" panose="02020603050405020304" pitchFamily="18" charset="0"/>
          </a:endParaRPr>
        </a:p>
      </dsp:txBody>
      <dsp:txXfrm>
        <a:off x="1679810" y="0"/>
        <a:ext cx="7492933" cy="33596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712F8-363A-E24C-9F42-11B1F06E4D7F}">
      <dsp:nvSpPr>
        <dsp:cNvPr id="0" name=""/>
        <dsp:cNvSpPr/>
      </dsp:nvSpPr>
      <dsp:spPr>
        <a:xfrm rot="10800000">
          <a:off x="1419479" y="251"/>
          <a:ext cx="4078302" cy="1568951"/>
        </a:xfrm>
        <a:prstGeom prst="homePlate">
          <a:avLst/>
        </a:prstGeom>
        <a:gradFill rotWithShape="0">
          <a:gsLst>
            <a:gs pos="0">
              <a:schemeClr val="accent5">
                <a:shade val="80000"/>
                <a:hueOff val="0"/>
                <a:satOff val="0"/>
                <a:lumOff val="0"/>
                <a:alphaOff val="0"/>
                <a:lumMod val="110000"/>
                <a:satMod val="105000"/>
                <a:tint val="67000"/>
              </a:schemeClr>
            </a:gs>
            <a:gs pos="50000">
              <a:schemeClr val="accent5">
                <a:shade val="80000"/>
                <a:hueOff val="0"/>
                <a:satOff val="0"/>
                <a:lumOff val="0"/>
                <a:alphaOff val="0"/>
                <a:lumMod val="105000"/>
                <a:satMod val="103000"/>
                <a:tint val="73000"/>
              </a:schemeClr>
            </a:gs>
            <a:gs pos="100000">
              <a:schemeClr val="accent5">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1864"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Caring Science informed nurse leaders engage their heart by</a:t>
          </a:r>
          <a:r>
            <a:rPr lang="en-US" sz="1300" b="1" i="1" kern="1200" dirty="0">
              <a:latin typeface="Times New Roman" panose="02020603050405020304" pitchFamily="18" charset="0"/>
              <a:cs typeface="Times New Roman" panose="02020603050405020304" pitchFamily="18" charset="0"/>
            </a:rPr>
            <a:t> </a:t>
          </a:r>
          <a:r>
            <a:rPr lang="en-US" sz="1300" kern="1200" dirty="0">
              <a:latin typeface="Times New Roman" panose="02020603050405020304" pitchFamily="18" charset="0"/>
              <a:cs typeface="Times New Roman" panose="02020603050405020304" pitchFamily="18" charset="0"/>
            </a:rPr>
            <a:t>being</a:t>
          </a:r>
          <a:r>
            <a:rPr lang="en-US" sz="1300" b="1" i="1" kern="1200" dirty="0">
              <a:latin typeface="Times New Roman" panose="02020603050405020304" pitchFamily="18" charset="0"/>
              <a:cs typeface="Times New Roman" panose="02020603050405020304" pitchFamily="18" charset="0"/>
            </a:rPr>
            <a:t> the caring, healing environment.</a:t>
          </a:r>
          <a:endParaRPr lang="en-US" sz="1300" kern="1200" dirty="0">
            <a:latin typeface="Times New Roman" panose="02020603050405020304" pitchFamily="18" charset="0"/>
            <a:cs typeface="Times New Roman" panose="02020603050405020304" pitchFamily="18" charset="0"/>
          </a:endParaRPr>
        </a:p>
      </dsp:txBody>
      <dsp:txXfrm rot="10800000">
        <a:off x="1811717" y="251"/>
        <a:ext cx="3686064" cy="1568951"/>
      </dsp:txXfrm>
    </dsp:sp>
    <dsp:sp modelId="{273C4862-65DC-814F-BC4A-B08C069C0EB0}">
      <dsp:nvSpPr>
        <dsp:cNvPr id="0" name=""/>
        <dsp:cNvSpPr/>
      </dsp:nvSpPr>
      <dsp:spPr>
        <a:xfrm>
          <a:off x="635003" y="251"/>
          <a:ext cx="1568951" cy="15689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80EEC5F-F4D1-7346-B874-F3FC0CC7A7A9}">
      <dsp:nvSpPr>
        <dsp:cNvPr id="0" name=""/>
        <dsp:cNvSpPr/>
      </dsp:nvSpPr>
      <dsp:spPr>
        <a:xfrm rot="10800000">
          <a:off x="1419479" y="2037546"/>
          <a:ext cx="4078302" cy="1568951"/>
        </a:xfrm>
        <a:prstGeom prst="homePlate">
          <a:avLst/>
        </a:prstGeom>
        <a:gradFill rotWithShape="0">
          <a:gsLst>
            <a:gs pos="0">
              <a:schemeClr val="accent5">
                <a:shade val="80000"/>
                <a:hueOff val="135632"/>
                <a:satOff val="2588"/>
                <a:lumOff val="11428"/>
                <a:alphaOff val="0"/>
                <a:lumMod val="110000"/>
                <a:satMod val="105000"/>
                <a:tint val="67000"/>
              </a:schemeClr>
            </a:gs>
            <a:gs pos="50000">
              <a:schemeClr val="accent5">
                <a:shade val="80000"/>
                <a:hueOff val="135632"/>
                <a:satOff val="2588"/>
                <a:lumOff val="11428"/>
                <a:alphaOff val="0"/>
                <a:lumMod val="105000"/>
                <a:satMod val="103000"/>
                <a:tint val="73000"/>
              </a:schemeClr>
            </a:gs>
            <a:gs pos="100000">
              <a:schemeClr val="accent5">
                <a:shade val="80000"/>
                <a:hueOff val="135632"/>
                <a:satOff val="2588"/>
                <a:lumOff val="114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1864"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Caring Science informed nurse leaders engage their head by</a:t>
          </a:r>
          <a:r>
            <a:rPr lang="en-US" sz="1300" b="1" i="1" kern="1200" dirty="0">
              <a:latin typeface="Times New Roman" panose="02020603050405020304" pitchFamily="18" charset="0"/>
              <a:cs typeface="Times New Roman" panose="02020603050405020304" pitchFamily="18" charset="0"/>
            </a:rPr>
            <a:t> integrating their in-depth knowledge and understanding of Watson Caring Science to ground their leadership practice in theory to repattern the environment</a:t>
          </a:r>
          <a:r>
            <a:rPr lang="en-US" sz="1300" kern="1200" dirty="0">
              <a:latin typeface="Times New Roman" panose="02020603050405020304" pitchFamily="18" charset="0"/>
              <a:cs typeface="Times New Roman" panose="02020603050405020304" pitchFamily="18" charset="0"/>
            </a:rPr>
            <a:t>.</a:t>
          </a:r>
        </a:p>
      </dsp:txBody>
      <dsp:txXfrm rot="10800000">
        <a:off x="1811717" y="2037546"/>
        <a:ext cx="3686064" cy="1568951"/>
      </dsp:txXfrm>
    </dsp:sp>
    <dsp:sp modelId="{4460B170-0D81-C842-9F6C-4D2039AEB13C}">
      <dsp:nvSpPr>
        <dsp:cNvPr id="0" name=""/>
        <dsp:cNvSpPr/>
      </dsp:nvSpPr>
      <dsp:spPr>
        <a:xfrm>
          <a:off x="635003" y="2037546"/>
          <a:ext cx="1568951" cy="156895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D425EAC-ADE3-E543-959F-48EB9B4D3002}">
      <dsp:nvSpPr>
        <dsp:cNvPr id="0" name=""/>
        <dsp:cNvSpPr/>
      </dsp:nvSpPr>
      <dsp:spPr>
        <a:xfrm rot="10800000">
          <a:off x="1419479" y="4074841"/>
          <a:ext cx="4078302" cy="1568951"/>
        </a:xfrm>
        <a:prstGeom prst="homePlate">
          <a:avLst/>
        </a:prstGeom>
        <a:gradFill rotWithShape="0">
          <a:gsLst>
            <a:gs pos="0">
              <a:schemeClr val="accent5">
                <a:shade val="80000"/>
                <a:hueOff val="271263"/>
                <a:satOff val="5175"/>
                <a:lumOff val="22855"/>
                <a:alphaOff val="0"/>
                <a:lumMod val="110000"/>
                <a:satMod val="105000"/>
                <a:tint val="67000"/>
              </a:schemeClr>
            </a:gs>
            <a:gs pos="50000">
              <a:schemeClr val="accent5">
                <a:shade val="80000"/>
                <a:hueOff val="271263"/>
                <a:satOff val="5175"/>
                <a:lumOff val="22855"/>
                <a:alphaOff val="0"/>
                <a:lumMod val="105000"/>
                <a:satMod val="103000"/>
                <a:tint val="73000"/>
              </a:schemeClr>
            </a:gs>
            <a:gs pos="100000">
              <a:schemeClr val="accent5">
                <a:shade val="80000"/>
                <a:hueOff val="271263"/>
                <a:satOff val="5175"/>
                <a:lumOff val="228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1864"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Caring Science informed nurse leaders engage their hands by </a:t>
          </a:r>
          <a:r>
            <a:rPr lang="en-US" sz="1300" b="1" i="1" kern="1200" dirty="0">
              <a:latin typeface="Times New Roman" panose="02020603050405020304" pitchFamily="18" charset="0"/>
              <a:cs typeface="Times New Roman" panose="02020603050405020304" pitchFamily="18" charset="0"/>
            </a:rPr>
            <a:t>creating physical or external caring, healing environments</a:t>
          </a:r>
          <a:r>
            <a:rPr lang="en-US" sz="1300" kern="1200" dirty="0">
              <a:latin typeface="Times New Roman" panose="02020603050405020304" pitchFamily="18" charset="0"/>
              <a:cs typeface="Times New Roman" panose="02020603050405020304" pitchFamily="18" charset="0"/>
            </a:rPr>
            <a:t> providing comfort measures that support and protect staff in their areas of work or classroom, psychological safety, privacy, and aesthetic surroundings.</a:t>
          </a:r>
        </a:p>
      </dsp:txBody>
      <dsp:txXfrm rot="10800000">
        <a:off x="1811717" y="4074841"/>
        <a:ext cx="3686064" cy="1568951"/>
      </dsp:txXfrm>
    </dsp:sp>
    <dsp:sp modelId="{C0003725-3ACC-4141-AF9F-970DC88797C5}">
      <dsp:nvSpPr>
        <dsp:cNvPr id="0" name=""/>
        <dsp:cNvSpPr/>
      </dsp:nvSpPr>
      <dsp:spPr>
        <a:xfrm>
          <a:off x="635003" y="4074841"/>
          <a:ext cx="1568951" cy="156895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3A6AD-46E1-6542-B1B0-961AF54887C4}">
      <dsp:nvSpPr>
        <dsp:cNvPr id="0" name=""/>
        <dsp:cNvSpPr/>
      </dsp:nvSpPr>
      <dsp:spPr>
        <a:xfrm>
          <a:off x="0" y="0"/>
          <a:ext cx="5383924"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4078236-DA0E-194A-9432-D7B24FE9476D}">
      <dsp:nvSpPr>
        <dsp:cNvPr id="0" name=""/>
        <dsp:cNvSpPr/>
      </dsp:nvSpPr>
      <dsp:spPr>
        <a:xfrm>
          <a:off x="0" y="0"/>
          <a:ext cx="5383924" cy="26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kern="1200" dirty="0">
              <a:solidFill>
                <a:schemeClr val="tx1"/>
              </a:solidFill>
              <a:latin typeface="Times New Roman" panose="02020603050405020304" pitchFamily="18" charset="0"/>
              <a:cs typeface="Times New Roman" panose="02020603050405020304" pitchFamily="18" charset="0"/>
            </a:rPr>
            <a:t>Caring Science informed nurse leaders </a:t>
          </a:r>
          <a:r>
            <a:rPr lang="en-US" sz="3100" kern="1200" dirty="0">
              <a:solidFill>
                <a:schemeClr val="tx1"/>
              </a:solidFill>
              <a:effectLst/>
              <a:latin typeface="Times New Roman" panose="02020603050405020304" pitchFamily="18" charset="0"/>
              <a:ea typeface="Calibri" panose="020F0502020204030204" pitchFamily="34" charset="0"/>
            </a:rPr>
            <a:t>engage in mindful and intentional self-care practices.</a:t>
          </a:r>
          <a:endParaRPr lang="en-CA" sz="3100" b="0" kern="1200" dirty="0">
            <a:solidFill>
              <a:schemeClr val="tx1"/>
            </a:solidFill>
            <a:latin typeface="Times New Roman" panose="02020603050405020304" pitchFamily="18" charset="0"/>
            <a:cs typeface="Times New Roman" panose="02020603050405020304" pitchFamily="18" charset="0"/>
          </a:endParaRPr>
        </a:p>
      </dsp:txBody>
      <dsp:txXfrm>
        <a:off x="0" y="0"/>
        <a:ext cx="5383924" cy="2667000"/>
      </dsp:txXfrm>
    </dsp:sp>
    <dsp:sp modelId="{E3D8BA68-D1E2-4C82-A157-856B82682808}">
      <dsp:nvSpPr>
        <dsp:cNvPr id="0" name=""/>
        <dsp:cNvSpPr/>
      </dsp:nvSpPr>
      <dsp:spPr>
        <a:xfrm>
          <a:off x="0" y="2667000"/>
          <a:ext cx="5383924"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4511C07-9E9D-4C43-BA6E-117A2FC9EE7B}">
      <dsp:nvSpPr>
        <dsp:cNvPr id="0" name=""/>
        <dsp:cNvSpPr/>
      </dsp:nvSpPr>
      <dsp:spPr>
        <a:xfrm>
          <a:off x="0" y="2667000"/>
          <a:ext cx="5383924" cy="26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solidFill>
                <a:schemeClr val="tx1"/>
              </a:solidFill>
              <a:effectLst/>
              <a:latin typeface="Times New Roman" panose="02020603050405020304" pitchFamily="18" charset="0"/>
              <a:ea typeface="Calibri" panose="020F0502020204030204" pitchFamily="34" charset="0"/>
            </a:rPr>
            <a:t>Caring Science informed nurse leaders are the environment by providing loving attention to the staff in the form of authentic presence and mindful listening.  </a:t>
          </a:r>
          <a:endParaRPr lang="en-US" sz="3100" kern="1200" dirty="0">
            <a:solidFill>
              <a:schemeClr val="tx1"/>
            </a:solidFill>
          </a:endParaRPr>
        </a:p>
      </dsp:txBody>
      <dsp:txXfrm>
        <a:off x="0" y="2667000"/>
        <a:ext cx="5383924" cy="2667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49315-7B53-434D-AFAD-5199731B0C56}">
      <dsp:nvSpPr>
        <dsp:cNvPr id="0" name=""/>
        <dsp:cNvSpPr/>
      </dsp:nvSpPr>
      <dsp:spPr>
        <a:xfrm>
          <a:off x="466" y="636051"/>
          <a:ext cx="1820995" cy="109259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Caring Science strategic integration</a:t>
          </a:r>
        </a:p>
      </dsp:txBody>
      <dsp:txXfrm>
        <a:off x="466" y="636051"/>
        <a:ext cx="1820995" cy="1092597"/>
      </dsp:txXfrm>
    </dsp:sp>
    <dsp:sp modelId="{4385D416-6EC5-40E8-B2A8-C84E71D163D6}">
      <dsp:nvSpPr>
        <dsp:cNvPr id="0" name=""/>
        <dsp:cNvSpPr/>
      </dsp:nvSpPr>
      <dsp:spPr>
        <a:xfrm>
          <a:off x="2003562" y="636051"/>
          <a:ext cx="1820995" cy="1092597"/>
        </a:xfrm>
        <a:prstGeom prst="rect">
          <a:avLst/>
        </a:prstGeom>
        <a:solidFill>
          <a:schemeClr val="accent2">
            <a:hueOff val="-291073"/>
            <a:satOff val="-16786"/>
            <a:lumOff val="17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Caring hiring</a:t>
          </a:r>
        </a:p>
        <a:p>
          <a:pPr marL="0" lvl="0" indent="0" algn="ctr" defTabSz="622300">
            <a:lnSpc>
              <a:spcPct val="90000"/>
            </a:lnSpc>
            <a:spcBef>
              <a:spcPct val="0"/>
            </a:spcBef>
            <a:spcAft>
              <a:spcPct val="35000"/>
            </a:spcAft>
            <a:buNone/>
          </a:pPr>
          <a:r>
            <a:rPr lang="en-US" sz="1400" kern="1200" dirty="0"/>
            <a:t>practices</a:t>
          </a:r>
        </a:p>
      </dsp:txBody>
      <dsp:txXfrm>
        <a:off x="2003562" y="636051"/>
        <a:ext cx="1820995" cy="1092597"/>
      </dsp:txXfrm>
    </dsp:sp>
    <dsp:sp modelId="{AB7374CA-F979-4FBA-BD84-A318ED3596AF}">
      <dsp:nvSpPr>
        <dsp:cNvPr id="0" name=""/>
        <dsp:cNvSpPr/>
      </dsp:nvSpPr>
      <dsp:spPr>
        <a:xfrm>
          <a:off x="466" y="1910748"/>
          <a:ext cx="1820995" cy="1092597"/>
        </a:xfrm>
        <a:prstGeom prst="rect">
          <a:avLst/>
        </a:prstGeom>
        <a:solidFill>
          <a:schemeClr val="accent2">
            <a:hueOff val="-582145"/>
            <a:satOff val="-33571"/>
            <a:lumOff val="3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Self-care practice interventions</a:t>
          </a:r>
        </a:p>
      </dsp:txBody>
      <dsp:txXfrm>
        <a:off x="466" y="1910748"/>
        <a:ext cx="1820995" cy="1092597"/>
      </dsp:txXfrm>
    </dsp:sp>
    <dsp:sp modelId="{AC0A81A5-1CF7-451E-9783-7E960FCE782C}">
      <dsp:nvSpPr>
        <dsp:cNvPr id="0" name=""/>
        <dsp:cNvSpPr/>
      </dsp:nvSpPr>
      <dsp:spPr>
        <a:xfrm>
          <a:off x="2003562" y="1910748"/>
          <a:ext cx="1820995" cy="1092597"/>
        </a:xfrm>
        <a:prstGeom prst="rect">
          <a:avLst/>
        </a:prstGeom>
        <a:solidFill>
          <a:schemeClr val="accent2">
            <a:hueOff val="-873218"/>
            <a:satOff val="-50357"/>
            <a:lumOff val="5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Caring Science curriculum development</a:t>
          </a:r>
        </a:p>
      </dsp:txBody>
      <dsp:txXfrm>
        <a:off x="2003562" y="1910748"/>
        <a:ext cx="1820995" cy="1092597"/>
      </dsp:txXfrm>
    </dsp:sp>
    <dsp:sp modelId="{20999157-4B7F-470A-BD24-327C25281C8A}">
      <dsp:nvSpPr>
        <dsp:cNvPr id="0" name=""/>
        <dsp:cNvSpPr/>
      </dsp:nvSpPr>
      <dsp:spPr>
        <a:xfrm>
          <a:off x="466" y="3185445"/>
          <a:ext cx="1820995" cy="1092597"/>
        </a:xfrm>
        <a:prstGeom prst="rect">
          <a:avLst/>
        </a:prstGeom>
        <a:solidFill>
          <a:schemeClr val="accent2">
            <a:hueOff val="-1164290"/>
            <a:satOff val="-67142"/>
            <a:lumOff val="6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Annual performance evaluations as opportunities opportunity to share caring moments </a:t>
          </a:r>
        </a:p>
      </dsp:txBody>
      <dsp:txXfrm>
        <a:off x="466" y="3185445"/>
        <a:ext cx="1820995" cy="1092597"/>
      </dsp:txXfrm>
    </dsp:sp>
    <dsp:sp modelId="{411696FD-2115-4733-8E7F-9A09749C6373}">
      <dsp:nvSpPr>
        <dsp:cNvPr id="0" name=""/>
        <dsp:cNvSpPr/>
      </dsp:nvSpPr>
      <dsp:spPr>
        <a:xfrm>
          <a:off x="2003562" y="3185445"/>
          <a:ext cx="1820995" cy="1092597"/>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Caring coaching and mentoring relationships</a:t>
          </a:r>
        </a:p>
      </dsp:txBody>
      <dsp:txXfrm>
        <a:off x="2003562" y="3185445"/>
        <a:ext cx="1820995" cy="10925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91672-E899-4D1F-A0A0-05C86271BD4C}" type="datetimeFigureOut">
              <a:rPr lang="en-US" smtClean="0"/>
              <a:t>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BC65F-8755-4732-BBFE-DCFF99937653}" type="slidenum">
              <a:rPr lang="en-US" smtClean="0"/>
              <a:t>‹#›</a:t>
            </a:fld>
            <a:endParaRPr lang="en-US" dirty="0"/>
          </a:p>
        </p:txBody>
      </p:sp>
    </p:spTree>
    <p:extLst>
      <p:ext uri="{BB962C8B-B14F-4D97-AF65-F5344CB8AC3E}">
        <p14:creationId xmlns:p14="http://schemas.microsoft.com/office/powerpoint/2010/main" val="296187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4003E4-B0C7-44B3-883D-1C24CB2518F3}" type="slidenum">
              <a:rPr lang="en-US" smtClean="0"/>
              <a:t>1</a:t>
            </a:fld>
            <a:endParaRPr lang="en-US"/>
          </a:p>
        </p:txBody>
      </p:sp>
    </p:spTree>
    <p:extLst>
      <p:ext uri="{BB962C8B-B14F-4D97-AF65-F5344CB8AC3E}">
        <p14:creationId xmlns:p14="http://schemas.microsoft.com/office/powerpoint/2010/main" val="202398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BC65F-8755-4732-BBFE-DCFF99937653}" type="slidenum">
              <a:rPr lang="en-US" smtClean="0"/>
              <a:t>10</a:t>
            </a:fld>
            <a:endParaRPr lang="en-US" dirty="0"/>
          </a:p>
        </p:txBody>
      </p:sp>
    </p:spTree>
    <p:extLst>
      <p:ext uri="{BB962C8B-B14F-4D97-AF65-F5344CB8AC3E}">
        <p14:creationId xmlns:p14="http://schemas.microsoft.com/office/powerpoint/2010/main" val="101607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D550-D14D-4997-B6C9-898957CA20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2B7FC7-8D35-449E-B50E-8BA46A435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138560-D70B-4738-9116-54C288A4F17A}"/>
              </a:ext>
            </a:extLst>
          </p:cNvPr>
          <p:cNvSpPr>
            <a:spLocks noGrp="1"/>
          </p:cNvSpPr>
          <p:nvPr>
            <p:ph type="dt" sz="half" idx="10"/>
          </p:nvPr>
        </p:nvSpPr>
        <p:spPr/>
        <p:txBody>
          <a:bodyPr/>
          <a:lstStyle/>
          <a:p>
            <a:fld id="{3C2B07E4-CDF9-4C88-A2F3-04620E58224D}" type="datetimeFigureOut">
              <a:rPr lang="en-US" smtClean="0"/>
              <a:t>1/26/2022</a:t>
            </a:fld>
            <a:endParaRPr lang="en-US" dirty="0"/>
          </a:p>
        </p:txBody>
      </p:sp>
      <p:sp>
        <p:nvSpPr>
          <p:cNvPr id="5" name="Footer Placeholder 4">
            <a:extLst>
              <a:ext uri="{FF2B5EF4-FFF2-40B4-BE49-F238E27FC236}">
                <a16:creationId xmlns:a16="http://schemas.microsoft.com/office/drawing/2014/main" id="{3E5CE0E6-6301-4B44-978E-9DB966460B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BB6180-B739-47BE-BD72-1811FD227B87}"/>
              </a:ext>
            </a:extLst>
          </p:cNvPr>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80578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B621-369A-450D-91F0-F4F230B3D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7BDBC9-B93D-4575-AB10-564FFE6DB3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56BF3-0747-4CDB-86BF-01821182A03D}"/>
              </a:ext>
            </a:extLst>
          </p:cNvPr>
          <p:cNvSpPr>
            <a:spLocks noGrp="1"/>
          </p:cNvSpPr>
          <p:nvPr>
            <p:ph type="dt" sz="half" idx="10"/>
          </p:nvPr>
        </p:nvSpPr>
        <p:spPr/>
        <p:txBody>
          <a:bodyPr/>
          <a:lstStyle/>
          <a:p>
            <a:fld id="{3C2B07E4-CDF9-4C88-A2F3-04620E58224D}" type="datetimeFigureOut">
              <a:rPr lang="en-US" smtClean="0"/>
              <a:t>1/26/2022</a:t>
            </a:fld>
            <a:endParaRPr lang="en-US" dirty="0"/>
          </a:p>
        </p:txBody>
      </p:sp>
      <p:sp>
        <p:nvSpPr>
          <p:cNvPr id="5" name="Footer Placeholder 4">
            <a:extLst>
              <a:ext uri="{FF2B5EF4-FFF2-40B4-BE49-F238E27FC236}">
                <a16:creationId xmlns:a16="http://schemas.microsoft.com/office/drawing/2014/main" id="{134B0FB9-6E53-417C-849D-BAEEF264C4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AAAF16-2D89-4628-9145-2AC823DEA0D0}"/>
              </a:ext>
            </a:extLst>
          </p:cNvPr>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523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537B29-33FC-46EF-A434-3E91828B61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D9D759-2408-4824-8686-B56B72C09D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1B646-E7E7-4DCF-B6E4-8CFAE3D7A78A}"/>
              </a:ext>
            </a:extLst>
          </p:cNvPr>
          <p:cNvSpPr>
            <a:spLocks noGrp="1"/>
          </p:cNvSpPr>
          <p:nvPr>
            <p:ph type="dt" sz="half" idx="10"/>
          </p:nvPr>
        </p:nvSpPr>
        <p:spPr/>
        <p:txBody>
          <a:bodyPr/>
          <a:lstStyle/>
          <a:p>
            <a:fld id="{3C2B07E4-CDF9-4C88-A2F3-04620E58224D}" type="datetimeFigureOut">
              <a:rPr lang="en-US" smtClean="0"/>
              <a:t>1/26/2022</a:t>
            </a:fld>
            <a:endParaRPr lang="en-US" dirty="0"/>
          </a:p>
        </p:txBody>
      </p:sp>
      <p:sp>
        <p:nvSpPr>
          <p:cNvPr id="5" name="Footer Placeholder 4">
            <a:extLst>
              <a:ext uri="{FF2B5EF4-FFF2-40B4-BE49-F238E27FC236}">
                <a16:creationId xmlns:a16="http://schemas.microsoft.com/office/drawing/2014/main" id="{F5099716-BE4A-4E11-8426-9617F6658D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682FF6-62BE-4441-BB07-432C4D3962DF}"/>
              </a:ext>
            </a:extLst>
          </p:cNvPr>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105581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2730-BA47-4FB4-8A21-EC1E5E81C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C1D2E9-08E1-4D57-B0F8-9D2263BF7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7F6AF-7ABA-4B71-9141-735699456BE8}"/>
              </a:ext>
            </a:extLst>
          </p:cNvPr>
          <p:cNvSpPr>
            <a:spLocks noGrp="1"/>
          </p:cNvSpPr>
          <p:nvPr>
            <p:ph type="dt" sz="half" idx="10"/>
          </p:nvPr>
        </p:nvSpPr>
        <p:spPr/>
        <p:txBody>
          <a:bodyPr/>
          <a:lstStyle/>
          <a:p>
            <a:fld id="{3C2B07E4-CDF9-4C88-A2F3-04620E58224D}" type="datetimeFigureOut">
              <a:rPr lang="en-US" smtClean="0"/>
              <a:t>1/26/2022</a:t>
            </a:fld>
            <a:endParaRPr lang="en-US" dirty="0"/>
          </a:p>
        </p:txBody>
      </p:sp>
      <p:sp>
        <p:nvSpPr>
          <p:cNvPr id="5" name="Footer Placeholder 4">
            <a:extLst>
              <a:ext uri="{FF2B5EF4-FFF2-40B4-BE49-F238E27FC236}">
                <a16:creationId xmlns:a16="http://schemas.microsoft.com/office/drawing/2014/main" id="{3C2FA90D-7654-4116-ABE1-E28203F78F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065061-D9C5-4A7B-8A98-A0A77422A43B}"/>
              </a:ext>
            </a:extLst>
          </p:cNvPr>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325065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F34B-8415-4C8B-A507-805AAB5F39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C495E-FF10-45E0-A3F0-595E5D5012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93022-6C6E-41DB-835B-E7FAA203A4A3}"/>
              </a:ext>
            </a:extLst>
          </p:cNvPr>
          <p:cNvSpPr>
            <a:spLocks noGrp="1"/>
          </p:cNvSpPr>
          <p:nvPr>
            <p:ph type="dt" sz="half" idx="10"/>
          </p:nvPr>
        </p:nvSpPr>
        <p:spPr/>
        <p:txBody>
          <a:bodyPr/>
          <a:lstStyle/>
          <a:p>
            <a:fld id="{3C2B07E4-CDF9-4C88-A2F3-04620E58224D}" type="datetimeFigureOut">
              <a:rPr lang="en-US" smtClean="0"/>
              <a:t>1/26/2022</a:t>
            </a:fld>
            <a:endParaRPr lang="en-US" dirty="0"/>
          </a:p>
        </p:txBody>
      </p:sp>
      <p:sp>
        <p:nvSpPr>
          <p:cNvPr id="5" name="Footer Placeholder 4">
            <a:extLst>
              <a:ext uri="{FF2B5EF4-FFF2-40B4-BE49-F238E27FC236}">
                <a16:creationId xmlns:a16="http://schemas.microsoft.com/office/drawing/2014/main" id="{3B79D54A-8B34-496F-A440-8E1C84EF95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335E8B-BF37-40B7-9794-2A0032E09C09}"/>
              </a:ext>
            </a:extLst>
          </p:cNvPr>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127652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5762-71BA-40BA-962B-CCC530FFD0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A6AB66-609D-473F-AEAA-89D2EBD645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521398-3551-4430-9C01-F2C13B4583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F9ED68-D155-4861-BC7F-5C2C03A17545}"/>
              </a:ext>
            </a:extLst>
          </p:cNvPr>
          <p:cNvSpPr>
            <a:spLocks noGrp="1"/>
          </p:cNvSpPr>
          <p:nvPr>
            <p:ph type="dt" sz="half" idx="10"/>
          </p:nvPr>
        </p:nvSpPr>
        <p:spPr/>
        <p:txBody>
          <a:bodyPr/>
          <a:lstStyle/>
          <a:p>
            <a:fld id="{3C2B07E4-CDF9-4C88-A2F3-04620E58224D}" type="datetimeFigureOut">
              <a:rPr lang="en-US" smtClean="0"/>
              <a:t>1/26/2022</a:t>
            </a:fld>
            <a:endParaRPr lang="en-US" dirty="0"/>
          </a:p>
        </p:txBody>
      </p:sp>
      <p:sp>
        <p:nvSpPr>
          <p:cNvPr id="6" name="Footer Placeholder 5">
            <a:extLst>
              <a:ext uri="{FF2B5EF4-FFF2-40B4-BE49-F238E27FC236}">
                <a16:creationId xmlns:a16="http://schemas.microsoft.com/office/drawing/2014/main" id="{835CDDAA-F6B4-4AE2-9C82-824E530A34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EF9CA-5C7F-4D4A-AD7C-DD92EC748048}"/>
              </a:ext>
            </a:extLst>
          </p:cNvPr>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174932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82C7-927B-4584-9E21-A9B3CA7E8C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D32333-46A4-40D4-B0DE-0C4BB6518D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B285FB-5D62-4085-89EB-1437664C50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4F82F-CD3C-4A1F-8F36-F57FD15C4E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3FEF34-8DB6-45FF-A498-13F42BC96D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B4E9DE-6029-43C5-97C4-6A2063098C92}"/>
              </a:ext>
            </a:extLst>
          </p:cNvPr>
          <p:cNvSpPr>
            <a:spLocks noGrp="1"/>
          </p:cNvSpPr>
          <p:nvPr>
            <p:ph type="dt" sz="half" idx="10"/>
          </p:nvPr>
        </p:nvSpPr>
        <p:spPr/>
        <p:txBody>
          <a:bodyPr/>
          <a:lstStyle/>
          <a:p>
            <a:fld id="{3C2B07E4-CDF9-4C88-A2F3-04620E58224D}" type="datetimeFigureOut">
              <a:rPr lang="en-US" smtClean="0"/>
              <a:t>1/26/2022</a:t>
            </a:fld>
            <a:endParaRPr lang="en-US" dirty="0"/>
          </a:p>
        </p:txBody>
      </p:sp>
      <p:sp>
        <p:nvSpPr>
          <p:cNvPr id="8" name="Footer Placeholder 7">
            <a:extLst>
              <a:ext uri="{FF2B5EF4-FFF2-40B4-BE49-F238E27FC236}">
                <a16:creationId xmlns:a16="http://schemas.microsoft.com/office/drawing/2014/main" id="{87C3C26A-6659-43A4-8D97-2C4986A176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A82BF70-963B-41C0-86FC-DABE9D8B2CC6}"/>
              </a:ext>
            </a:extLst>
          </p:cNvPr>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386318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F8CD-AD09-4BAA-B3CF-E4E7E4B6FD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BDBA6F-86AC-4FC4-BECC-683DAE422A86}"/>
              </a:ext>
            </a:extLst>
          </p:cNvPr>
          <p:cNvSpPr>
            <a:spLocks noGrp="1"/>
          </p:cNvSpPr>
          <p:nvPr>
            <p:ph type="dt" sz="half" idx="10"/>
          </p:nvPr>
        </p:nvSpPr>
        <p:spPr/>
        <p:txBody>
          <a:bodyPr/>
          <a:lstStyle/>
          <a:p>
            <a:fld id="{3C2B07E4-CDF9-4C88-A2F3-04620E58224D}" type="datetimeFigureOut">
              <a:rPr lang="en-US" smtClean="0"/>
              <a:t>1/26/2022</a:t>
            </a:fld>
            <a:endParaRPr lang="en-US" dirty="0"/>
          </a:p>
        </p:txBody>
      </p:sp>
      <p:sp>
        <p:nvSpPr>
          <p:cNvPr id="4" name="Footer Placeholder 3">
            <a:extLst>
              <a:ext uri="{FF2B5EF4-FFF2-40B4-BE49-F238E27FC236}">
                <a16:creationId xmlns:a16="http://schemas.microsoft.com/office/drawing/2014/main" id="{9621CECC-4D8B-4B81-A7D0-57B9FB7FD3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470077A-2C42-4BAB-8658-EB620E8BF3C5}"/>
              </a:ext>
            </a:extLst>
          </p:cNvPr>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103413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C6E33-933F-4B03-B32F-A5D7FC2DB5CF}"/>
              </a:ext>
            </a:extLst>
          </p:cNvPr>
          <p:cNvSpPr>
            <a:spLocks noGrp="1"/>
          </p:cNvSpPr>
          <p:nvPr>
            <p:ph type="dt" sz="half" idx="10"/>
          </p:nvPr>
        </p:nvSpPr>
        <p:spPr/>
        <p:txBody>
          <a:bodyPr/>
          <a:lstStyle/>
          <a:p>
            <a:fld id="{3C2B07E4-CDF9-4C88-A2F3-04620E58224D}" type="datetimeFigureOut">
              <a:rPr lang="en-US" smtClean="0"/>
              <a:t>1/26/2022</a:t>
            </a:fld>
            <a:endParaRPr lang="en-US" dirty="0"/>
          </a:p>
        </p:txBody>
      </p:sp>
      <p:sp>
        <p:nvSpPr>
          <p:cNvPr id="3" name="Footer Placeholder 2">
            <a:extLst>
              <a:ext uri="{FF2B5EF4-FFF2-40B4-BE49-F238E27FC236}">
                <a16:creationId xmlns:a16="http://schemas.microsoft.com/office/drawing/2014/main" id="{20F19029-3D2B-479E-9628-4E15EC1D191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F40C91C-587A-4FF2-8F1D-2DFF000A6693}"/>
              </a:ext>
            </a:extLst>
          </p:cNvPr>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34178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E6F2-36CA-4461-9A9C-3B6280D93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E67E6-E096-43CA-871B-6C719ED37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12FCDC-44E9-489D-A274-CA5C13A10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A3BA2-6D95-4036-8BD1-5F9ED60573C7}"/>
              </a:ext>
            </a:extLst>
          </p:cNvPr>
          <p:cNvSpPr>
            <a:spLocks noGrp="1"/>
          </p:cNvSpPr>
          <p:nvPr>
            <p:ph type="dt" sz="half" idx="10"/>
          </p:nvPr>
        </p:nvSpPr>
        <p:spPr/>
        <p:txBody>
          <a:bodyPr/>
          <a:lstStyle/>
          <a:p>
            <a:fld id="{3C2B07E4-CDF9-4C88-A2F3-04620E58224D}" type="datetimeFigureOut">
              <a:rPr lang="en-US" smtClean="0"/>
              <a:t>1/26/2022</a:t>
            </a:fld>
            <a:endParaRPr lang="en-US" dirty="0"/>
          </a:p>
        </p:txBody>
      </p:sp>
      <p:sp>
        <p:nvSpPr>
          <p:cNvPr id="6" name="Footer Placeholder 5">
            <a:extLst>
              <a:ext uri="{FF2B5EF4-FFF2-40B4-BE49-F238E27FC236}">
                <a16:creationId xmlns:a16="http://schemas.microsoft.com/office/drawing/2014/main" id="{459CD694-66B1-449A-B014-1C5F02FB6F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210A11-81F7-4A06-A4EC-3B6F76B2AF47}"/>
              </a:ext>
            </a:extLst>
          </p:cNvPr>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47610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2B3A-DF05-4DD2-A5A4-4702B80DA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9A2327-6244-43F6-8EC3-C9EC2E9C7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2268E3-CA7E-4E11-B3E2-A2C479407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D22FD-CDB5-4256-B1EF-AB17DAAF621B}"/>
              </a:ext>
            </a:extLst>
          </p:cNvPr>
          <p:cNvSpPr>
            <a:spLocks noGrp="1"/>
          </p:cNvSpPr>
          <p:nvPr>
            <p:ph type="dt" sz="half" idx="10"/>
          </p:nvPr>
        </p:nvSpPr>
        <p:spPr/>
        <p:txBody>
          <a:bodyPr/>
          <a:lstStyle/>
          <a:p>
            <a:fld id="{3C2B07E4-CDF9-4C88-A2F3-04620E58224D}" type="datetimeFigureOut">
              <a:rPr lang="en-US" smtClean="0"/>
              <a:t>1/26/2022</a:t>
            </a:fld>
            <a:endParaRPr lang="en-US" dirty="0"/>
          </a:p>
        </p:txBody>
      </p:sp>
      <p:sp>
        <p:nvSpPr>
          <p:cNvPr id="6" name="Footer Placeholder 5">
            <a:extLst>
              <a:ext uri="{FF2B5EF4-FFF2-40B4-BE49-F238E27FC236}">
                <a16:creationId xmlns:a16="http://schemas.microsoft.com/office/drawing/2014/main" id="{65E3E20C-5D79-4284-B560-EFB8A72566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FB140E-0B93-44E2-994B-C9B343DD8049}"/>
              </a:ext>
            </a:extLst>
          </p:cNvPr>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209224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EF65E-EB62-4E97-9EB0-A8C3DB6AF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F30CB0-48D8-4017-8861-9302A4051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F00EB-B8DD-4BBA-8722-32DEA56EA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B07E4-CDF9-4C88-A2F3-04620E58224D}" type="datetimeFigureOut">
              <a:rPr lang="en-US" smtClean="0"/>
              <a:pPr/>
              <a:t>1/26/2022</a:t>
            </a:fld>
            <a:endParaRPr lang="en-US" dirty="0"/>
          </a:p>
        </p:txBody>
      </p:sp>
      <p:sp>
        <p:nvSpPr>
          <p:cNvPr id="5" name="Footer Placeholder 4">
            <a:extLst>
              <a:ext uri="{FF2B5EF4-FFF2-40B4-BE49-F238E27FC236}">
                <a16:creationId xmlns:a16="http://schemas.microsoft.com/office/drawing/2014/main" id="{66EE2DD4-462A-417D-9B07-C0243371A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9D5D1F6-ED5D-4219-8896-5D6456FA20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71E98-A417-4ECC-ACEB-C0490C20DB04}" type="slidenum">
              <a:rPr lang="en-US" smtClean="0"/>
              <a:pPr/>
              <a:t>‹#›</a:t>
            </a:fld>
            <a:endParaRPr lang="en-US" dirty="0"/>
          </a:p>
        </p:txBody>
      </p:sp>
    </p:spTree>
    <p:extLst>
      <p:ext uri="{BB962C8B-B14F-4D97-AF65-F5344CB8AC3E}">
        <p14:creationId xmlns:p14="http://schemas.microsoft.com/office/powerpoint/2010/main" val="13685926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watsoncaringscience.org/jean-bio/caring-science-theory/10-caritas-process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122363"/>
          <a:ext cx="9144000" cy="2122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524000" y="3844030"/>
          <a:ext cx="9144000" cy="17400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3371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941A4FA-8550-4213-B4AF-AA684D9003DF}"/>
              </a:ext>
            </a:extLst>
          </p:cNvPr>
          <p:cNvSpPr>
            <a:spLocks noGrp="1"/>
          </p:cNvSpPr>
          <p:nvPr>
            <p:ph type="title"/>
          </p:nvPr>
        </p:nvSpPr>
        <p:spPr>
          <a:xfrm>
            <a:off x="952985" y="631526"/>
            <a:ext cx="4057650" cy="2757458"/>
          </a:xfrm>
        </p:spPr>
        <p:txBody>
          <a:bodyPr vert="horz" lIns="91440" tIns="45720" rIns="91440" bIns="45720" rtlCol="0" anchor="ctr">
            <a:normAutofit/>
          </a:bodyPr>
          <a:lstStyle/>
          <a:p>
            <a:pPr algn="ctr"/>
            <a:r>
              <a:rPr lang="en-US" dirty="0">
                <a:solidFill>
                  <a:srgbClr val="FFFFFF"/>
                </a:solidFill>
              </a:rPr>
              <a:t>Caritas leaders in NURSING ADMINISTRATION </a:t>
            </a:r>
          </a:p>
        </p:txBody>
      </p:sp>
      <p:graphicFrame>
        <p:nvGraphicFramePr>
          <p:cNvPr id="2" name="Diagram 1">
            <a:extLst>
              <a:ext uri="{FF2B5EF4-FFF2-40B4-BE49-F238E27FC236}">
                <a16:creationId xmlns:a16="http://schemas.microsoft.com/office/drawing/2014/main" id="{3D893318-A52B-4322-8C3A-68B64A5CF6F1}"/>
              </a:ext>
            </a:extLst>
          </p:cNvPr>
          <p:cNvGraphicFramePr/>
          <p:nvPr>
            <p:extLst>
              <p:ext uri="{D42A27DB-BD31-4B8C-83A1-F6EECF244321}">
                <p14:modId xmlns:p14="http://schemas.microsoft.com/office/powerpoint/2010/main" val="1675291798"/>
              </p:ext>
            </p:extLst>
          </p:nvPr>
        </p:nvGraphicFramePr>
        <p:xfrm>
          <a:off x="7280317" y="1445622"/>
          <a:ext cx="3825025" cy="4914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F528FFB1-F033-4E76-BD6B-CB10E6CA078A}"/>
              </a:ext>
            </a:extLst>
          </p:cNvPr>
          <p:cNvSpPr txBox="1"/>
          <p:nvPr/>
        </p:nvSpPr>
        <p:spPr>
          <a:xfrm>
            <a:off x="888274" y="511505"/>
            <a:ext cx="10758702" cy="830997"/>
          </a:xfrm>
          <a:prstGeom prst="rect">
            <a:avLst/>
          </a:prstGeom>
          <a:noFill/>
        </p:spPr>
        <p:txBody>
          <a:bodyPr wrap="square">
            <a:spAutoFit/>
          </a:bodyPr>
          <a:lstStyle/>
          <a:p>
            <a:r>
              <a:rPr kumimoji="0" lang="en-US" sz="2400" b="0" i="0" u="none" strike="noStrike" kern="1200" cap="none" spc="0" normalizeH="0" baseline="0" noProof="0" dirty="0">
                <a:ln>
                  <a:noFill/>
                </a:ln>
                <a:effectLst/>
                <a:uLnTx/>
                <a:uFillTx/>
                <a:latin typeface="Calibri" panose="020F0502020204030204"/>
                <a:ea typeface="+mn-ea"/>
                <a:cs typeface="+mn-cs"/>
              </a:rPr>
              <a:t>Caring Science </a:t>
            </a:r>
            <a:r>
              <a:rPr lang="en-US" sz="2400" dirty="0">
                <a:latin typeface="Calibri" panose="020F0502020204030204"/>
              </a:rPr>
              <a:t>theory </a:t>
            </a:r>
            <a:r>
              <a:rPr kumimoji="0" lang="en-US" sz="2400" b="0" i="0" u="none" strike="noStrike" kern="1200" cap="none" spc="0" normalizeH="0" baseline="0" noProof="0" dirty="0">
                <a:ln>
                  <a:noFill/>
                </a:ln>
                <a:effectLst/>
                <a:uLnTx/>
                <a:uFillTx/>
                <a:latin typeface="Calibri" panose="020F0502020204030204"/>
                <a:ea typeface="+mn-ea"/>
                <a:cs typeface="+mn-cs"/>
              </a:rPr>
              <a:t>becomes the foundation and road map for developing, implementing, and evaluating organizational initiatives and programs:</a:t>
            </a:r>
            <a:endParaRPr lang="en-US" sz="2400" dirty="0"/>
          </a:p>
        </p:txBody>
      </p:sp>
      <p:sp>
        <p:nvSpPr>
          <p:cNvPr id="17" name="TextBox 16">
            <a:extLst>
              <a:ext uri="{FF2B5EF4-FFF2-40B4-BE49-F238E27FC236}">
                <a16:creationId xmlns:a16="http://schemas.microsoft.com/office/drawing/2014/main" id="{8ABB2182-D762-4625-93F1-9584F2A783F5}"/>
              </a:ext>
            </a:extLst>
          </p:cNvPr>
          <p:cNvSpPr txBox="1"/>
          <p:nvPr/>
        </p:nvSpPr>
        <p:spPr>
          <a:xfrm>
            <a:off x="6247754" y="5961762"/>
            <a:ext cx="4933303" cy="343492"/>
          </a:xfrm>
          <a:prstGeom prst="rect">
            <a:avLst/>
          </a:prstGeom>
          <a:noFill/>
        </p:spPr>
        <p:txBody>
          <a:bodyPr wrap="square">
            <a:spAutoFit/>
          </a:bodyPr>
          <a:lstStyle/>
          <a:p>
            <a:pPr marR="0" lvl="0" algn="l" defTabSz="914400" rtl="0" eaLnBrk="1" fontAlgn="auto" latinLnBrk="0" hangingPunct="1">
              <a:lnSpc>
                <a:spcPct val="130000"/>
              </a:lnSpc>
              <a:spcBef>
                <a:spcPts val="1000"/>
              </a:spcBef>
              <a:spcAft>
                <a:spcPts val="0"/>
              </a:spcAft>
              <a:buClrTx/>
              <a:buSzPct val="85000"/>
              <a:tabLst/>
              <a:defRPr/>
            </a:pPr>
            <a:r>
              <a:rPr kumimoji="0" lang="en-US" sz="14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rPr>
              <a:t>(Hernandez, 2020)</a:t>
            </a:r>
            <a:endParaRPr kumimoji="0" lang="en-US" sz="1400" b="0" i="0" u="none" strike="noStrike" kern="1200" cap="none" spc="0" normalizeH="0" baseline="0" noProof="0" dirty="0">
              <a:ln>
                <a:noFill/>
              </a:ln>
              <a:solidFill>
                <a:prstClr val="white">
                  <a:lumMod val="50000"/>
                </a:prstClr>
              </a:solidFill>
              <a:effectLst/>
              <a:uLnTx/>
              <a:uFillTx/>
              <a:latin typeface="Trade Gothic Next Light"/>
              <a:ea typeface="+mn-ea"/>
              <a:cs typeface="+mn-cs"/>
            </a:endParaRPr>
          </a:p>
        </p:txBody>
      </p:sp>
      <p:pic>
        <p:nvPicPr>
          <p:cNvPr id="10" name="Picture 9" descr="A stethoscope formed in a heart">
            <a:extLst>
              <a:ext uri="{FF2B5EF4-FFF2-40B4-BE49-F238E27FC236}">
                <a16:creationId xmlns:a16="http://schemas.microsoft.com/office/drawing/2014/main" id="{880B973F-CE57-48C0-B2E5-4A4DDBDD8640}"/>
              </a:ext>
            </a:extLst>
          </p:cNvPr>
          <p:cNvPicPr>
            <a:picLocks noChangeAspect="1"/>
          </p:cNvPicPr>
          <p:nvPr/>
        </p:nvPicPr>
        <p:blipFill>
          <a:blip r:embed="rId8"/>
          <a:stretch>
            <a:fillRect/>
          </a:stretch>
        </p:blipFill>
        <p:spPr>
          <a:xfrm>
            <a:off x="640614" y="3068664"/>
            <a:ext cx="4656712" cy="2998922"/>
          </a:xfrm>
          <a:prstGeom prst="rect">
            <a:avLst/>
          </a:prstGeom>
        </p:spPr>
      </p:pic>
    </p:spTree>
    <p:extLst>
      <p:ext uri="{BB962C8B-B14F-4D97-AF65-F5344CB8AC3E}">
        <p14:creationId xmlns:p14="http://schemas.microsoft.com/office/powerpoint/2010/main" val="420148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9D3"/>
        </a:solidFill>
        <a:effectLst/>
      </p:bgPr>
    </p:bg>
    <p:spTree>
      <p:nvGrpSpPr>
        <p:cNvPr id="1" name=""/>
        <p:cNvGrpSpPr/>
        <p:nvPr/>
      </p:nvGrpSpPr>
      <p:grpSpPr>
        <a:xfrm>
          <a:off x="0" y="0"/>
          <a:ext cx="0" cy="0"/>
          <a:chOff x="0" y="0"/>
          <a:chExt cx="0" cy="0"/>
        </a:xfrm>
      </p:grpSpPr>
      <p:pic>
        <p:nvPicPr>
          <p:cNvPr id="5" name="Picture 4" descr="White puzzle with one red piece">
            <a:extLst>
              <a:ext uri="{FF2B5EF4-FFF2-40B4-BE49-F238E27FC236}">
                <a16:creationId xmlns:a16="http://schemas.microsoft.com/office/drawing/2014/main" id="{BA712E80-DA31-450C-8A76-FAE66AD844CF}"/>
              </a:ext>
            </a:extLst>
          </p:cNvPr>
          <p:cNvPicPr>
            <a:picLocks noChangeAspect="1"/>
          </p:cNvPicPr>
          <p:nvPr/>
        </p:nvPicPr>
        <p:blipFill rotWithShape="1">
          <a:blip r:embed="rId2">
            <a:alphaModFix amt="50000"/>
          </a:blip>
          <a:srcRect l="25801" r="24199"/>
          <a:stretch/>
        </p:blipFill>
        <p:spPr>
          <a:xfrm>
            <a:off x="20" y="10"/>
            <a:ext cx="6095979" cy="6857990"/>
          </a:xfrm>
          <a:prstGeom prst="rect">
            <a:avLst/>
          </a:prstGeom>
        </p:spPr>
      </p:pic>
      <p:sp>
        <p:nvSpPr>
          <p:cNvPr id="2" name="Title 1">
            <a:extLst>
              <a:ext uri="{FF2B5EF4-FFF2-40B4-BE49-F238E27FC236}">
                <a16:creationId xmlns:a16="http://schemas.microsoft.com/office/drawing/2014/main" id="{D78D22E9-EFF0-A341-930B-232050C526D6}"/>
              </a:ext>
            </a:extLst>
          </p:cNvPr>
          <p:cNvSpPr>
            <a:spLocks noGrp="1"/>
          </p:cNvSpPr>
          <p:nvPr>
            <p:ph type="title"/>
          </p:nvPr>
        </p:nvSpPr>
        <p:spPr>
          <a:xfrm>
            <a:off x="1028700" y="1025718"/>
            <a:ext cx="4057650" cy="4770783"/>
          </a:xfrm>
        </p:spPr>
        <p:txBody>
          <a:bodyPr vert="horz" lIns="91440" tIns="45720" rIns="91440" bIns="45720" rtlCol="0" anchor="ctr">
            <a:normAutofit/>
          </a:bodyPr>
          <a:lstStyle/>
          <a:p>
            <a:pPr algn="ctr"/>
            <a:r>
              <a:rPr lang="en-US" spc="0" dirty="0">
                <a:solidFill>
                  <a:srgbClr val="FFFFFF"/>
                </a:solidFill>
                <a:latin typeface="Times New Roman" panose="02020603050405020304" pitchFamily="18" charset="0"/>
                <a:cs typeface="Times New Roman" panose="02020603050405020304" pitchFamily="18" charset="0"/>
              </a:rPr>
              <a:t>Caritas leaders in NURSING ADMINISTRATION </a:t>
            </a:r>
          </a:p>
        </p:txBody>
      </p:sp>
      <p:graphicFrame>
        <p:nvGraphicFramePr>
          <p:cNvPr id="6" name="Content Placeholder 5">
            <a:extLst>
              <a:ext uri="{FF2B5EF4-FFF2-40B4-BE49-F238E27FC236}">
                <a16:creationId xmlns:a16="http://schemas.microsoft.com/office/drawing/2014/main" id="{00FFF528-F8D3-6E4F-BB55-999600CB7E6C}"/>
              </a:ext>
            </a:extLst>
          </p:cNvPr>
          <p:cNvGraphicFramePr>
            <a:graphicFrameLocks noGrp="1"/>
          </p:cNvGraphicFramePr>
          <p:nvPr>
            <p:ph idx="1"/>
            <p:extLst>
              <p:ext uri="{D42A27DB-BD31-4B8C-83A1-F6EECF244321}">
                <p14:modId xmlns:p14="http://schemas.microsoft.com/office/powerpoint/2010/main" val="1629858551"/>
              </p:ext>
            </p:extLst>
          </p:nvPr>
        </p:nvGraphicFramePr>
        <p:xfrm>
          <a:off x="6526924" y="762000"/>
          <a:ext cx="5383924"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6051FC1-69C2-4041-B5DA-124B4E259187}"/>
              </a:ext>
            </a:extLst>
          </p:cNvPr>
          <p:cNvSpPr txBox="1"/>
          <p:nvPr/>
        </p:nvSpPr>
        <p:spPr>
          <a:xfrm>
            <a:off x="6763407" y="6107668"/>
            <a:ext cx="2309648" cy="307777"/>
          </a:xfrm>
          <a:prstGeom prst="rect">
            <a:avLst/>
          </a:prstGeom>
          <a:noFill/>
        </p:spPr>
        <p:txBody>
          <a:bodyPr wrap="square" rtlCol="0">
            <a:spAutoFit/>
          </a:bodyPr>
          <a:lstStyle/>
          <a:p>
            <a:r>
              <a:rPr lang="en-US" sz="1400" b="0" dirty="0">
                <a:solidFill>
                  <a:schemeClr val="tx1">
                    <a:lumMod val="50000"/>
                  </a:schemeClr>
                </a:solidFill>
                <a:latin typeface="Times New Roman" panose="02020603050405020304" pitchFamily="18" charset="0"/>
                <a:cs typeface="Times New Roman" panose="02020603050405020304" pitchFamily="18" charset="0"/>
              </a:rPr>
              <a:t>(Hernandez, 2020)</a:t>
            </a:r>
            <a:endParaRPr lang="en-US" sz="1400" dirty="0">
              <a:solidFill>
                <a:schemeClr val="tx1">
                  <a:lumMod val="50000"/>
                </a:schemeClr>
              </a:solidFill>
            </a:endParaRPr>
          </a:p>
        </p:txBody>
      </p:sp>
    </p:spTree>
    <p:extLst>
      <p:ext uri="{BB962C8B-B14F-4D97-AF65-F5344CB8AC3E}">
        <p14:creationId xmlns:p14="http://schemas.microsoft.com/office/powerpoint/2010/main" val="318755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9BF3-1028-3049-A0CE-F0F5B7D1839F}"/>
              </a:ext>
            </a:extLst>
          </p:cNvPr>
          <p:cNvSpPr>
            <a:spLocks noGrp="1"/>
          </p:cNvSpPr>
          <p:nvPr>
            <p:ph type="title"/>
          </p:nvPr>
        </p:nvSpPr>
        <p:spPr>
          <a:xfrm>
            <a:off x="1227909" y="365758"/>
            <a:ext cx="9607239" cy="1828800"/>
          </a:xfrm>
        </p:spPr>
        <p:txBody>
          <a:bodyPr vert="horz" lIns="91440" tIns="45720" rIns="91440" bIns="45720" rtlCol="0">
            <a:normAutofit/>
          </a:bodyPr>
          <a:lstStyle/>
          <a:p>
            <a:r>
              <a:rPr lang="en-CA" sz="4800" b="0" spc="0">
                <a:solidFill>
                  <a:schemeClr val="tx1">
                    <a:lumMod val="85000"/>
                    <a:lumOff val="15000"/>
                  </a:schemeClr>
                </a:solidFill>
                <a:latin typeface="Times New Roman" panose="02020603050405020304" pitchFamily="18" charset="0"/>
                <a:cs typeface="Times New Roman" panose="02020603050405020304" pitchFamily="18" charset="0"/>
              </a:rPr>
              <a:t>Caritas leadership in the academy</a:t>
            </a:r>
            <a:endParaRPr lang="en-US" sz="4800" spc="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15C3F3-C2DC-924D-AE00-10C49F01E2F3}"/>
              </a:ext>
            </a:extLst>
          </p:cNvPr>
          <p:cNvSpPr>
            <a:spLocks noGrp="1"/>
          </p:cNvSpPr>
          <p:nvPr>
            <p:ph idx="1"/>
          </p:nvPr>
        </p:nvSpPr>
        <p:spPr>
          <a:xfrm>
            <a:off x="1358537" y="2324100"/>
            <a:ext cx="9476611" cy="3875087"/>
          </a:xfrm>
        </p:spPr>
        <p:txBody>
          <a:bodyPr vert="horz" lIns="91440" tIns="45720" rIns="91440" bIns="45720" rtlCol="0">
            <a:normAutofit/>
          </a:bodyPr>
          <a:lstStyle/>
          <a:p>
            <a:pPr marL="0" indent="0">
              <a:spcBef>
                <a:spcPts val="0"/>
              </a:spcBef>
              <a:spcAft>
                <a:spcPts val="600"/>
              </a:spcAft>
              <a:buNone/>
            </a:pPr>
            <a:r>
              <a:rPr lang="en-CA" sz="2400">
                <a:latin typeface="Times New Roman" panose="02020603050405020304" pitchFamily="18" charset="0"/>
                <a:cs typeface="Times New Roman" panose="02020603050405020304" pitchFamily="18" charset="0"/>
              </a:rPr>
              <a:t>Caritas leadership in the academy is grounded on a relational ontology, especially in educational, research and sociopolitical domains, crucial to advance nursing as both a discipline and a profession. Academic Caritas leaders need to be social activists, inspiring, collaborating, sojourning with others—students, nurse educators, professors, administrators, community, government, and decision-makers—in their co-created transformative learning journey.</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66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D6CB"/>
        </a:solidFill>
        <a:effectLst/>
      </p:bgPr>
    </p:bg>
    <p:spTree>
      <p:nvGrpSpPr>
        <p:cNvPr id="1" name=""/>
        <p:cNvGrpSpPr/>
        <p:nvPr/>
      </p:nvGrpSpPr>
      <p:grpSpPr>
        <a:xfrm>
          <a:off x="0" y="0"/>
          <a:ext cx="0" cy="0"/>
          <a:chOff x="0" y="0"/>
          <a:chExt cx="0" cy="0"/>
        </a:xfrm>
      </p:grpSpPr>
      <p:pic>
        <p:nvPicPr>
          <p:cNvPr id="5" name="Picture 4" descr="Abstract blurred public library with bookshelves">
            <a:extLst>
              <a:ext uri="{FF2B5EF4-FFF2-40B4-BE49-F238E27FC236}">
                <a16:creationId xmlns:a16="http://schemas.microsoft.com/office/drawing/2014/main" id="{4A56C76F-66FA-43CC-BD2E-11ECECDC02B0}"/>
              </a:ext>
            </a:extLst>
          </p:cNvPr>
          <p:cNvPicPr>
            <a:picLocks noChangeAspect="1"/>
          </p:cNvPicPr>
          <p:nvPr/>
        </p:nvPicPr>
        <p:blipFill rotWithShape="1">
          <a:blip r:embed="rId2">
            <a:alphaModFix amt="50000"/>
          </a:blip>
          <a:srcRect l="9163" r="31503" b="-1"/>
          <a:stretch/>
        </p:blipFill>
        <p:spPr>
          <a:xfrm>
            <a:off x="20" y="10"/>
            <a:ext cx="6095979" cy="6857990"/>
          </a:xfrm>
          <a:prstGeom prst="rect">
            <a:avLst/>
          </a:prstGeom>
        </p:spPr>
      </p:pic>
      <p:sp>
        <p:nvSpPr>
          <p:cNvPr id="2" name="Title 1">
            <a:extLst>
              <a:ext uri="{FF2B5EF4-FFF2-40B4-BE49-F238E27FC236}">
                <a16:creationId xmlns:a16="http://schemas.microsoft.com/office/drawing/2014/main" id="{A0B0ED41-3B41-184A-9588-2AB41FB8F481}"/>
              </a:ext>
            </a:extLst>
          </p:cNvPr>
          <p:cNvSpPr>
            <a:spLocks noGrp="1"/>
          </p:cNvSpPr>
          <p:nvPr>
            <p:ph type="title"/>
          </p:nvPr>
        </p:nvSpPr>
        <p:spPr>
          <a:xfrm>
            <a:off x="1028700" y="1025718"/>
            <a:ext cx="4057650" cy="4770783"/>
          </a:xfrm>
        </p:spPr>
        <p:txBody>
          <a:bodyPr anchor="ctr">
            <a:normAutofit/>
          </a:bodyPr>
          <a:lstStyle/>
          <a:p>
            <a:pPr algn="ctr"/>
            <a:r>
              <a:rPr lang="en-CA" spc="0" dirty="0">
                <a:latin typeface="Times New Roman" panose="02020603050405020304" pitchFamily="18" charset="0"/>
                <a:cs typeface="Times New Roman" panose="02020603050405020304" pitchFamily="18" charset="0"/>
              </a:rPr>
              <a:t>Academic Caritas Leadership: </a:t>
            </a:r>
            <a:br>
              <a:rPr lang="en-CA" spc="0" dirty="0">
                <a:latin typeface="Times New Roman" panose="02020603050405020304" pitchFamily="18" charset="0"/>
                <a:cs typeface="Times New Roman" panose="02020603050405020304" pitchFamily="18" charset="0"/>
              </a:rPr>
            </a:br>
            <a:r>
              <a:rPr lang="en-CA" spc="0" dirty="0">
                <a:latin typeface="Times New Roman" panose="02020603050405020304" pitchFamily="18" charset="0"/>
                <a:cs typeface="Times New Roman" panose="02020603050405020304" pitchFamily="18" charset="0"/>
              </a:rPr>
              <a:t>Lessons Learned from Nursing Education and Research</a:t>
            </a:r>
            <a:endParaRPr lang="en-US" spc="0"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B2D56C44-EE4C-E943-B5FD-85D9A595D860}"/>
              </a:ext>
            </a:extLst>
          </p:cNvPr>
          <p:cNvGraphicFramePr>
            <a:graphicFrameLocks noGrp="1"/>
          </p:cNvGraphicFramePr>
          <p:nvPr>
            <p:ph idx="1"/>
            <p:extLst>
              <p:ext uri="{D42A27DB-BD31-4B8C-83A1-F6EECF244321}">
                <p14:modId xmlns:p14="http://schemas.microsoft.com/office/powerpoint/2010/main" val="2840880987"/>
              </p:ext>
            </p:extLst>
          </p:nvPr>
        </p:nvGraphicFramePr>
        <p:xfrm>
          <a:off x="6601522" y="0"/>
          <a:ext cx="5196467"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9A254E8-9838-6644-9E22-9211F5CF4794}"/>
              </a:ext>
            </a:extLst>
          </p:cNvPr>
          <p:cNvSpPr txBox="1"/>
          <p:nvPr/>
        </p:nvSpPr>
        <p:spPr>
          <a:xfrm>
            <a:off x="6601522" y="6172200"/>
            <a:ext cx="5269912" cy="400110"/>
          </a:xfrm>
          <a:prstGeom prst="rect">
            <a:avLst/>
          </a:prstGeom>
          <a:noFill/>
        </p:spPr>
        <p:txBody>
          <a:bodyPr wrap="square" rtlCol="0">
            <a:spAutoFit/>
          </a:bodyPr>
          <a:lstStyle/>
          <a:p>
            <a:r>
              <a:rPr lang="en-CA" sz="1000" dirty="0">
                <a:solidFill>
                  <a:schemeClr val="tx1">
                    <a:lumMod val="50000"/>
                  </a:schemeClr>
                </a:solidFill>
                <a:latin typeface="Times New Roman" panose="02020603050405020304" pitchFamily="18" charset="0"/>
                <a:cs typeface="Times New Roman" panose="02020603050405020304" pitchFamily="18" charset="0"/>
              </a:rPr>
              <a:t>(Cara, Hills, &amp; Watson, 2021; Hills, 1992, 2016; Hills et al., 1994; Hills &amp; Watson, 2011; Hills, Watson, &amp; Cara, 2021; Watson, n.d., 2008, 2012, 2018). </a:t>
            </a:r>
          </a:p>
        </p:txBody>
      </p:sp>
    </p:spTree>
    <p:extLst>
      <p:ext uri="{BB962C8B-B14F-4D97-AF65-F5344CB8AC3E}">
        <p14:creationId xmlns:p14="http://schemas.microsoft.com/office/powerpoint/2010/main" val="8028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art swirl with shades of pink and orange">
            <a:extLst>
              <a:ext uri="{FF2B5EF4-FFF2-40B4-BE49-F238E27FC236}">
                <a16:creationId xmlns:a16="http://schemas.microsoft.com/office/drawing/2014/main" id="{BC121801-27A3-4B3E-9265-727260A352C8}"/>
              </a:ext>
            </a:extLst>
          </p:cNvPr>
          <p:cNvPicPr>
            <a:picLocks noChangeAspect="1"/>
          </p:cNvPicPr>
          <p:nvPr/>
        </p:nvPicPr>
        <p:blipFill rotWithShape="1">
          <a:blip r:embed="rId2">
            <a:alphaModFix/>
          </a:blip>
          <a:srcRect r="10647" b="1"/>
          <a:stretch/>
        </p:blipFill>
        <p:spPr>
          <a:xfrm>
            <a:off x="20" y="1571"/>
            <a:ext cx="12191980" cy="6856429"/>
          </a:xfrm>
          <a:prstGeom prst="rect">
            <a:avLst/>
          </a:prstGeom>
        </p:spPr>
      </p:pic>
      <p:sp>
        <p:nvSpPr>
          <p:cNvPr id="2" name="Title 1">
            <a:extLst>
              <a:ext uri="{FF2B5EF4-FFF2-40B4-BE49-F238E27FC236}">
                <a16:creationId xmlns:a16="http://schemas.microsoft.com/office/drawing/2014/main" id="{AFAD02E5-9FD9-8D4C-AE5F-221F4A1EC960}"/>
              </a:ext>
            </a:extLst>
          </p:cNvPr>
          <p:cNvSpPr>
            <a:spLocks noGrp="1"/>
          </p:cNvSpPr>
          <p:nvPr>
            <p:ph type="ctrTitle"/>
          </p:nvPr>
        </p:nvSpPr>
        <p:spPr>
          <a:xfrm>
            <a:off x="504345" y="426721"/>
            <a:ext cx="11341191" cy="2307772"/>
          </a:xfrm>
          <a:solidFill>
            <a:srgbClr val="FFE9DD">
              <a:alpha val="89020"/>
            </a:srgbClr>
          </a:solidFill>
        </p:spPr>
        <p:txBody>
          <a:bodyPr anchor="b">
            <a:normAutofit fontScale="90000"/>
          </a:bodyPr>
          <a:lstStyle/>
          <a:p>
            <a:pPr algn="l">
              <a:lnSpc>
                <a:spcPct val="110000"/>
              </a:lnSpc>
            </a:pPr>
            <a:r>
              <a:rPr lang="en-CA" sz="2400" b="1" spc="0" dirty="0">
                <a:latin typeface="Times New Roman" panose="02020603050405020304" pitchFamily="18" charset="0"/>
                <a:cs typeface="Times New Roman" panose="02020603050405020304" pitchFamily="18" charset="0"/>
              </a:rPr>
              <a:t>Conclusion</a:t>
            </a:r>
            <a:br>
              <a:rPr lang="en-CA" sz="2400" spc="0" dirty="0">
                <a:latin typeface="Times New Roman" panose="02020603050405020304" pitchFamily="18" charset="0"/>
                <a:cs typeface="Times New Roman" panose="02020603050405020304" pitchFamily="18" charset="0"/>
              </a:rPr>
            </a:br>
            <a:br>
              <a:rPr lang="en-CA" sz="2400" spc="0" dirty="0">
                <a:latin typeface="Times New Roman" panose="02020603050405020304" pitchFamily="18" charset="0"/>
                <a:cs typeface="Times New Roman" panose="02020603050405020304" pitchFamily="18" charset="0"/>
              </a:rPr>
            </a:br>
            <a:r>
              <a:rPr lang="en-CA" sz="1800" b="0" cap="none" spc="0" dirty="0">
                <a:latin typeface="Times New Roman" panose="02020603050405020304" pitchFamily="18" charset="0"/>
                <a:cs typeface="Times New Roman" panose="02020603050405020304" pitchFamily="18" charset="0"/>
              </a:rPr>
              <a:t>We invite all nurses to develop their caritas leadership to move from ‘</a:t>
            </a:r>
            <a:r>
              <a:rPr lang="en-CA" sz="1800" b="0" i="1" cap="none" spc="0" dirty="0">
                <a:latin typeface="Times New Roman" panose="02020603050405020304" pitchFamily="18" charset="0"/>
                <a:cs typeface="Times New Roman" panose="02020603050405020304" pitchFamily="18" charset="0"/>
              </a:rPr>
              <a:t>here</a:t>
            </a:r>
            <a:r>
              <a:rPr lang="en-CA" sz="1800" b="0" cap="none" spc="0" dirty="0">
                <a:latin typeface="Times New Roman" panose="02020603050405020304" pitchFamily="18" charset="0"/>
                <a:cs typeface="Times New Roman" panose="02020603050405020304" pitchFamily="18" charset="0"/>
              </a:rPr>
              <a:t>’ to ‘</a:t>
            </a:r>
            <a:r>
              <a:rPr lang="en-CA" sz="1800" b="0" i="1" cap="none" spc="0" dirty="0">
                <a:latin typeface="Times New Roman" panose="02020603050405020304" pitchFamily="18" charset="0"/>
                <a:cs typeface="Times New Roman" panose="02020603050405020304" pitchFamily="18" charset="0"/>
              </a:rPr>
              <a:t>there,</a:t>
            </a:r>
            <a:r>
              <a:rPr lang="en-CA" sz="1800" b="0" cap="none" spc="0" dirty="0">
                <a:latin typeface="Times New Roman" panose="02020603050405020304" pitchFamily="18" charset="0"/>
                <a:cs typeface="Times New Roman" panose="02020603050405020304" pitchFamily="18" charset="0"/>
              </a:rPr>
              <a:t>’ to engage in a worldview shift from an organization focused on bureaucracy to one dedicated to move all nursing domains, to embrace a caring science philosophy, ethic, ontology and epistemology—to move nursing practice, administration, sociopolitical action, education and research from reductionist, biomedical perspectives to a holistic caring science way of being, knowing and doing that emancipates nurses to Become the way nurses long to be. </a:t>
            </a:r>
            <a:endParaRPr lang="en-US" sz="2400" spc="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42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AA08-DF82-5A49-B6C8-777846F788A9}"/>
              </a:ext>
            </a:extLst>
          </p:cNvPr>
          <p:cNvSpPr>
            <a:spLocks noGrp="1"/>
          </p:cNvSpPr>
          <p:nvPr>
            <p:ph type="title"/>
          </p:nvPr>
        </p:nvSpPr>
        <p:spPr>
          <a:xfrm>
            <a:off x="809634" y="225941"/>
            <a:ext cx="9238434" cy="857559"/>
          </a:xfrm>
        </p:spPr>
        <p:txBody>
          <a:bodyPr>
            <a:normAutofit/>
          </a:bodyPr>
          <a:lstStyle/>
          <a:p>
            <a:r>
              <a:rPr lang="en-US" spc="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FB77A30F-5DA2-A44F-9B24-28176D87EEE7}"/>
              </a:ext>
            </a:extLst>
          </p:cNvPr>
          <p:cNvSpPr>
            <a:spLocks noGrp="1"/>
          </p:cNvSpPr>
          <p:nvPr>
            <p:ph idx="1"/>
          </p:nvPr>
        </p:nvSpPr>
        <p:spPr>
          <a:xfrm>
            <a:off x="809633" y="1139125"/>
            <a:ext cx="11124061" cy="5492934"/>
          </a:xfrm>
        </p:spPr>
        <p:txBody>
          <a:bodyPr>
            <a:normAutofit fontScale="32500" lnSpcReduction="20000"/>
          </a:bodyPr>
          <a:lstStyle/>
          <a:p>
            <a:pPr marL="0" indent="0">
              <a:lnSpc>
                <a:spcPct val="115000"/>
              </a:lnSpc>
              <a:spcBef>
                <a:spcPts val="0"/>
              </a:spcBef>
              <a:buNone/>
            </a:pPr>
            <a:r>
              <a:rPr lang="en-US" sz="4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Cara, C., Hills, M., &amp; Watson, J. (2021). </a:t>
            </a:r>
            <a:r>
              <a:rPr lang="en-US" sz="46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An Educator’s Guide to Humanizing Nursing Education: Grounded in Caring Science</a:t>
            </a:r>
            <a:r>
              <a:rPr lang="en-US" sz="4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Springer. </a:t>
            </a:r>
          </a:p>
          <a:p>
            <a:pPr marL="0" indent="0">
              <a:lnSpc>
                <a:spcPct val="120000"/>
              </a:lnSpc>
              <a:spcBef>
                <a:spcPts val="0"/>
              </a:spcBef>
              <a:buNone/>
            </a:pPr>
            <a:r>
              <a:rPr lang="en-US" sz="4600" dirty="0">
                <a:effectLst/>
                <a:latin typeface="Times New Roman" panose="02020603050405020304" pitchFamily="18" charset="0"/>
                <a:ea typeface="Arial" panose="020B0604020202020204" pitchFamily="34" charset="0"/>
                <a:cs typeface="Times New Roman" panose="02020603050405020304" pitchFamily="18" charset="0"/>
              </a:rPr>
              <a:t>Hernandez, G. (2020). The Lived experience of nurse leaders practicing within Watson Caring Science framework creating a caring, healing 	environment for staff  [Unpublished dissertation]. University of Colorado Anschutz Medical Campus. 	https://hdl.handle.net/10968/6024</a:t>
            </a:r>
          </a:p>
          <a:p>
            <a:pPr marL="0" indent="0">
              <a:lnSpc>
                <a:spcPct val="120000"/>
              </a:lnSpc>
              <a:spcBef>
                <a:spcPts val="0"/>
              </a:spcBef>
              <a:buNone/>
            </a:pPr>
            <a:r>
              <a:rPr lang="en-US" sz="4600" dirty="0">
                <a:effectLst/>
                <a:latin typeface="Times New Roman" panose="02020603050405020304" pitchFamily="18" charset="0"/>
                <a:ea typeface="Arial" panose="020B0604020202020204" pitchFamily="34" charset="0"/>
                <a:cs typeface="Times New Roman" panose="02020603050405020304" pitchFamily="18" charset="0"/>
              </a:rPr>
              <a:t>Hills, M. (1992). </a:t>
            </a:r>
            <a:r>
              <a:rPr lang="en-US" sz="4600" i="1" dirty="0">
                <a:effectLst/>
                <a:latin typeface="Times New Roman" panose="02020603050405020304" pitchFamily="18" charset="0"/>
                <a:ea typeface="Arial" panose="020B0604020202020204" pitchFamily="34" charset="0"/>
                <a:cs typeface="Times New Roman" panose="02020603050405020304" pitchFamily="18" charset="0"/>
              </a:rPr>
              <a:t>Collaborative nursing program of BC: Development of a generic integrated nursing curriculum with four partner colleges.</a:t>
            </a:r>
            <a:r>
              <a:rPr lang="en-US" sz="4600" dirty="0">
                <a:effectLst/>
                <a:latin typeface="Times New Roman" panose="02020603050405020304" pitchFamily="18" charset="0"/>
                <a:ea typeface="Arial" panose="020B0604020202020204" pitchFamily="34" charset="0"/>
                <a:cs typeface="Times New Roman" panose="02020603050405020304" pitchFamily="18" charset="0"/>
              </a:rPr>
              <a:t> 	Report to the Ministry of Advanced Education. Centre for Curriculum and Professional Development.</a:t>
            </a:r>
            <a:endParaRPr lang="en-US" sz="4600" dirty="0">
              <a:latin typeface="Times New Roman" panose="02020603050405020304" pitchFamily="18" charset="0"/>
              <a:ea typeface="Arial" panose="020B0604020202020204" pitchFamily="34" charset="0"/>
              <a:cs typeface="Times New Roman" panose="02020603050405020304" pitchFamily="18" charset="0"/>
            </a:endParaRPr>
          </a:p>
          <a:p>
            <a:pPr marL="0" indent="0">
              <a:lnSpc>
                <a:spcPct val="120000"/>
              </a:lnSpc>
              <a:spcBef>
                <a:spcPts val="0"/>
              </a:spcBef>
              <a:buNone/>
            </a:pPr>
            <a:r>
              <a:rPr lang="en-US" sz="4600" dirty="0">
                <a:effectLst/>
                <a:latin typeface="Times New Roman" panose="02020603050405020304" pitchFamily="18" charset="0"/>
                <a:ea typeface="Arial" panose="020B0604020202020204" pitchFamily="34" charset="0"/>
                <a:cs typeface="Times New Roman" panose="02020603050405020304" pitchFamily="18" charset="0"/>
              </a:rPr>
              <a:t>Hills, M. (2016). Emancipatory and collaborative: Leading from beside. In W. Rosa (Ed.), </a:t>
            </a:r>
            <a:r>
              <a:rPr lang="en-US" sz="4600" i="1" dirty="0">
                <a:effectLst/>
                <a:latin typeface="Times New Roman" panose="02020603050405020304" pitchFamily="18" charset="0"/>
                <a:ea typeface="Arial" panose="020B0604020202020204" pitchFamily="34" charset="0"/>
                <a:cs typeface="Times New Roman" panose="02020603050405020304" pitchFamily="18" charset="0"/>
              </a:rPr>
              <a:t>Nurses as leaders: Evolutionary visions of 	leadership</a:t>
            </a:r>
            <a:r>
              <a:rPr lang="en-US" sz="4600" dirty="0">
                <a:effectLst/>
                <a:latin typeface="Times New Roman" panose="02020603050405020304" pitchFamily="18" charset="0"/>
                <a:ea typeface="Arial" panose="020B0604020202020204" pitchFamily="34" charset="0"/>
                <a:cs typeface="Times New Roman" panose="02020603050405020304" pitchFamily="18" charset="0"/>
              </a:rPr>
              <a:t> (pp. 293–309). Springer Publishing Company.</a:t>
            </a:r>
            <a:endParaRPr lang="en-US" sz="4600" dirty="0">
              <a:latin typeface="Times New Roman" panose="02020603050405020304" pitchFamily="18" charset="0"/>
              <a:ea typeface="Arial" panose="020B0604020202020204" pitchFamily="34" charset="0"/>
              <a:cs typeface="Times New Roman" panose="02020603050405020304" pitchFamily="18" charset="0"/>
            </a:endParaRPr>
          </a:p>
          <a:p>
            <a:pPr marL="0" indent="0">
              <a:lnSpc>
                <a:spcPct val="120000"/>
              </a:lnSpc>
              <a:spcBef>
                <a:spcPts val="0"/>
              </a:spcBef>
              <a:buNone/>
            </a:pPr>
            <a:r>
              <a:rPr lang="en-US" sz="4600" dirty="0">
                <a:effectLst/>
                <a:latin typeface="Times New Roman" panose="02020603050405020304" pitchFamily="18" charset="0"/>
                <a:ea typeface="Arial" panose="020B0604020202020204" pitchFamily="34" charset="0"/>
                <a:cs typeface="Times New Roman" panose="02020603050405020304" pitchFamily="18" charset="0"/>
              </a:rPr>
              <a:t>Hills, M., Lindsey, E., Chisamore, M., Basset-Smith, J., Abbott, K., &amp; Fournier-Chalmers, J. (1994). University- college collaboration: 	Rethinking curriculum development in nursing education. </a:t>
            </a:r>
            <a:r>
              <a:rPr lang="en-US" sz="4600" i="1" dirty="0">
                <a:effectLst/>
                <a:latin typeface="Times New Roman" panose="02020603050405020304" pitchFamily="18" charset="0"/>
                <a:ea typeface="Arial" panose="020B0604020202020204" pitchFamily="34" charset="0"/>
                <a:cs typeface="Times New Roman" panose="02020603050405020304" pitchFamily="18" charset="0"/>
              </a:rPr>
              <a:t>The Journal of Nursing Education,</a:t>
            </a:r>
            <a:r>
              <a:rPr lang="en-US" sz="4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600" i="1" dirty="0">
                <a:effectLst/>
                <a:latin typeface="Times New Roman" panose="02020603050405020304" pitchFamily="18" charset="0"/>
                <a:ea typeface="Arial" panose="020B0604020202020204" pitchFamily="34" charset="0"/>
                <a:cs typeface="Times New Roman" panose="02020603050405020304" pitchFamily="18" charset="0"/>
              </a:rPr>
              <a:t>33</a:t>
            </a:r>
            <a:r>
              <a:rPr lang="en-US" sz="4600" dirty="0">
                <a:effectLst/>
                <a:latin typeface="Times New Roman" panose="02020603050405020304" pitchFamily="18" charset="0"/>
                <a:ea typeface="Arial" panose="020B0604020202020204" pitchFamily="34" charset="0"/>
                <a:cs typeface="Times New Roman" panose="02020603050405020304" pitchFamily="18" charset="0"/>
              </a:rPr>
              <a:t>(5), 220–225. 	doi.org/10.3928/0148-4834-19940501-07</a:t>
            </a:r>
            <a:endParaRPr lang="en-US" sz="4600" dirty="0">
              <a:latin typeface="Times New Roman" panose="02020603050405020304" pitchFamily="18" charset="0"/>
              <a:ea typeface="Arial" panose="020B0604020202020204" pitchFamily="34" charset="0"/>
              <a:cs typeface="Times New Roman" panose="02020603050405020304" pitchFamily="18" charset="0"/>
            </a:endParaRPr>
          </a:p>
          <a:p>
            <a:pPr marL="0" indent="0">
              <a:lnSpc>
                <a:spcPct val="120000"/>
              </a:lnSpc>
              <a:spcBef>
                <a:spcPts val="0"/>
              </a:spcBef>
              <a:buNone/>
            </a:pPr>
            <a:r>
              <a:rPr lang="en-US" sz="4600" dirty="0">
                <a:effectLst/>
                <a:latin typeface="Times New Roman" panose="02020603050405020304" pitchFamily="18" charset="0"/>
                <a:ea typeface="Arial" panose="020B0604020202020204" pitchFamily="34" charset="0"/>
                <a:cs typeface="Times New Roman" panose="02020603050405020304" pitchFamily="18" charset="0"/>
              </a:rPr>
              <a:t>Hills, M., &amp; Watson, J. (2011). </a:t>
            </a:r>
            <a:r>
              <a:rPr lang="en-US" sz="4600" i="1" dirty="0">
                <a:effectLst/>
                <a:latin typeface="Times New Roman" panose="02020603050405020304" pitchFamily="18" charset="0"/>
                <a:ea typeface="Arial" panose="020B0604020202020204" pitchFamily="34" charset="0"/>
                <a:cs typeface="Times New Roman" panose="02020603050405020304" pitchFamily="18" charset="0"/>
              </a:rPr>
              <a:t>Creating a caring science curriculum: An emancipatory pedagogy for nursing</a:t>
            </a:r>
            <a:r>
              <a:rPr lang="en-US" sz="4600" dirty="0">
                <a:effectLst/>
                <a:latin typeface="Times New Roman" panose="02020603050405020304" pitchFamily="18" charset="0"/>
                <a:ea typeface="Arial" panose="020B0604020202020204" pitchFamily="34" charset="0"/>
                <a:cs typeface="Times New Roman" panose="02020603050405020304" pitchFamily="18" charset="0"/>
              </a:rPr>
              <a:t>. Springer Publishing Company.</a:t>
            </a:r>
            <a:endParaRPr lang="en-US" sz="4600" dirty="0">
              <a:latin typeface="Times New Roman" panose="02020603050405020304" pitchFamily="18" charset="0"/>
              <a:ea typeface="Arial" panose="020B0604020202020204" pitchFamily="34" charset="0"/>
              <a:cs typeface="Times New Roman" panose="02020603050405020304" pitchFamily="18" charset="0"/>
            </a:endParaRPr>
          </a:p>
          <a:p>
            <a:pPr marL="0" indent="0">
              <a:lnSpc>
                <a:spcPct val="120000"/>
              </a:lnSpc>
              <a:spcBef>
                <a:spcPts val="0"/>
              </a:spcBef>
              <a:buNone/>
            </a:pPr>
            <a:r>
              <a:rPr lang="en-US" sz="4600" dirty="0">
                <a:effectLst/>
                <a:latin typeface="Times New Roman" panose="02020603050405020304" pitchFamily="18" charset="0"/>
                <a:ea typeface="Arial" panose="020B0604020202020204" pitchFamily="34" charset="0"/>
                <a:cs typeface="Times New Roman" panose="02020603050405020304" pitchFamily="18" charset="0"/>
              </a:rPr>
              <a:t>Hills, M., Watson, J., &amp; Cara, C. (2021). </a:t>
            </a:r>
            <a:r>
              <a:rPr lang="en-US" sz="4600" i="1" dirty="0">
                <a:effectLst/>
                <a:latin typeface="Times New Roman" panose="02020603050405020304" pitchFamily="18" charset="0"/>
                <a:ea typeface="Arial" panose="020B0604020202020204" pitchFamily="34" charset="0"/>
                <a:cs typeface="Times New Roman" panose="02020603050405020304" pitchFamily="18" charset="0"/>
              </a:rPr>
              <a:t>Creating a Caring Science Curriculum: A Relational Emancipatory Pedagogy for Nursing.</a:t>
            </a:r>
            <a:r>
              <a:rPr lang="en-US" sz="4600" dirty="0">
                <a:effectLst/>
                <a:latin typeface="Times New Roman" panose="02020603050405020304" pitchFamily="18" charset="0"/>
                <a:ea typeface="Arial" panose="020B0604020202020204" pitchFamily="34" charset="0"/>
                <a:cs typeface="Times New Roman" panose="02020603050405020304" pitchFamily="18" charset="0"/>
              </a:rPr>
              <a:t> Springer.</a:t>
            </a:r>
          </a:p>
          <a:p>
            <a:pPr marL="0" indent="0">
              <a:lnSpc>
                <a:spcPct val="120000"/>
              </a:lnSpc>
              <a:spcBef>
                <a:spcPts val="0"/>
              </a:spcBef>
              <a:buNone/>
            </a:pPr>
            <a:r>
              <a:rPr lang="en-US" sz="4600" dirty="0">
                <a:effectLst/>
                <a:latin typeface="Times New Roman" panose="02020603050405020304" pitchFamily="18" charset="0"/>
                <a:ea typeface="Arial" panose="020B0604020202020204" pitchFamily="34" charset="0"/>
                <a:cs typeface="Times New Roman" panose="02020603050405020304" pitchFamily="18" charset="0"/>
              </a:rPr>
              <a:t>Watson, J. (n.d.). </a:t>
            </a:r>
            <a:r>
              <a:rPr lang="en-US" sz="4600" i="1" dirty="0">
                <a:effectLst/>
                <a:latin typeface="Times New Roman" panose="02020603050405020304" pitchFamily="18" charset="0"/>
                <a:ea typeface="Arial" panose="020B0604020202020204" pitchFamily="34" charset="0"/>
                <a:cs typeface="Times New Roman" panose="02020603050405020304" pitchFamily="18" charset="0"/>
              </a:rPr>
              <a:t>10 Caritas Processes TM</a:t>
            </a:r>
            <a:r>
              <a:rPr lang="en-US" sz="4600" dirty="0">
                <a:effectLst/>
                <a:latin typeface="Times New Roman" panose="02020603050405020304" pitchFamily="18" charset="0"/>
                <a:ea typeface="Arial" panose="020B0604020202020204" pitchFamily="34" charset="0"/>
                <a:cs typeface="Times New Roman" panose="02020603050405020304" pitchFamily="18" charset="0"/>
              </a:rPr>
              <a:t>. Watson Caring Science Institute. «Retrieved from </a:t>
            </a:r>
            <a:r>
              <a:rPr lang="en-US" sz="4600" u="none" strike="noStrike"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hlinkClick r:id="rId2"/>
              </a:rPr>
              <a:t>https://www.watsoncaringscience.org/jean-bio/caring-science-theory/10-caritas-processes/</a:t>
            </a:r>
            <a:endParaRPr lang="en-US" sz="4600"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a:p>
            <a:pPr marL="0" indent="0">
              <a:lnSpc>
                <a:spcPct val="120000"/>
              </a:lnSpc>
              <a:spcBef>
                <a:spcPts val="0"/>
              </a:spcBef>
              <a:buNone/>
            </a:pPr>
            <a:r>
              <a:rPr lang="en-US" sz="4600" dirty="0">
                <a:effectLst/>
                <a:latin typeface="Times New Roman" panose="02020603050405020304" pitchFamily="18" charset="0"/>
                <a:ea typeface="Arial" panose="020B0604020202020204" pitchFamily="34" charset="0"/>
                <a:cs typeface="Times New Roman" panose="02020603050405020304" pitchFamily="18" charset="0"/>
              </a:rPr>
              <a:t>Watson, J. (2008). Nursing. The philosophy and science of caring (revised ed.). University Press of Colorado.</a:t>
            </a:r>
          </a:p>
          <a:p>
            <a:pPr marL="0" indent="0">
              <a:lnSpc>
                <a:spcPct val="120000"/>
              </a:lnSpc>
              <a:spcBef>
                <a:spcPts val="0"/>
              </a:spcBef>
              <a:buNone/>
            </a:pPr>
            <a:r>
              <a:rPr lang="en-US" sz="4600" dirty="0">
                <a:effectLst/>
                <a:latin typeface="Times New Roman" panose="02020603050405020304" pitchFamily="18" charset="0"/>
                <a:ea typeface="Arial" panose="020B0604020202020204" pitchFamily="34" charset="0"/>
                <a:cs typeface="Times New Roman" panose="02020603050405020304" pitchFamily="18" charset="0"/>
              </a:rPr>
              <a:t>Watson, J. (2012). </a:t>
            </a:r>
            <a:r>
              <a:rPr lang="en-US" sz="4600" i="1" dirty="0">
                <a:effectLst/>
                <a:latin typeface="Times New Roman" panose="02020603050405020304" pitchFamily="18" charset="0"/>
                <a:ea typeface="Arial" panose="020B0604020202020204" pitchFamily="34" charset="0"/>
                <a:cs typeface="Times New Roman" panose="02020603050405020304" pitchFamily="18" charset="0"/>
              </a:rPr>
              <a:t>Human caring science. A theory of Nursing</a:t>
            </a:r>
            <a:r>
              <a:rPr lang="en-US" sz="4600" dirty="0">
                <a:effectLst/>
                <a:latin typeface="Times New Roman" panose="02020603050405020304" pitchFamily="18" charset="0"/>
                <a:ea typeface="Arial" panose="020B0604020202020204" pitchFamily="34" charset="0"/>
                <a:cs typeface="Times New Roman" panose="02020603050405020304" pitchFamily="18" charset="0"/>
              </a:rPr>
              <a:t>. Jones &amp; Bartlett learning. </a:t>
            </a:r>
            <a:endParaRPr lang="en-US" sz="4600" dirty="0">
              <a:latin typeface="Times New Roman" panose="02020603050405020304" pitchFamily="18" charset="0"/>
              <a:ea typeface="Arial" panose="020B0604020202020204" pitchFamily="34" charset="0"/>
              <a:cs typeface="Times New Roman" panose="02020603050405020304" pitchFamily="18" charset="0"/>
            </a:endParaRPr>
          </a:p>
          <a:p>
            <a:pPr marL="0" indent="0">
              <a:lnSpc>
                <a:spcPct val="120000"/>
              </a:lnSpc>
              <a:spcBef>
                <a:spcPts val="0"/>
              </a:spcBef>
              <a:buNone/>
            </a:pPr>
            <a:r>
              <a:rPr lang="en-US" sz="4600" dirty="0">
                <a:effectLst/>
                <a:latin typeface="Times New Roman" panose="02020603050405020304" pitchFamily="18" charset="0"/>
                <a:ea typeface="Arial" panose="020B0604020202020204" pitchFamily="34" charset="0"/>
                <a:cs typeface="Times New Roman" panose="02020603050405020304" pitchFamily="18" charset="0"/>
              </a:rPr>
              <a:t>Watson, J. (2018). </a:t>
            </a:r>
            <a:r>
              <a:rPr lang="en-US" sz="4600" i="1" dirty="0">
                <a:effectLst/>
                <a:latin typeface="Times New Roman" panose="02020603050405020304" pitchFamily="18" charset="0"/>
                <a:ea typeface="Arial" panose="020B0604020202020204" pitchFamily="34" charset="0"/>
                <a:cs typeface="Times New Roman" panose="02020603050405020304" pitchFamily="18" charset="0"/>
              </a:rPr>
              <a:t>Unitary Caring Science. The Philosophy and Praxis of Nursing</a:t>
            </a:r>
            <a:r>
              <a:rPr lang="en-US" sz="4600" dirty="0">
                <a:effectLst/>
                <a:latin typeface="Times New Roman" panose="02020603050405020304" pitchFamily="18" charset="0"/>
                <a:ea typeface="Arial" panose="020B0604020202020204" pitchFamily="34" charset="0"/>
                <a:cs typeface="Times New Roman" panose="02020603050405020304" pitchFamily="18" charset="0"/>
              </a:rPr>
              <a:t>. University of Colorado Press.</a:t>
            </a:r>
          </a:p>
          <a:p>
            <a:pPr marL="0" indent="0">
              <a:lnSpc>
                <a:spcPct val="120000"/>
              </a:lnSpc>
              <a:spcBef>
                <a:spcPts val="0"/>
              </a:spcBef>
              <a:buNone/>
            </a:pPr>
            <a:r>
              <a:rPr lang="en-US" sz="4600" dirty="0">
                <a:effectLst/>
                <a:latin typeface="Times New Roman" panose="02020603050405020304" pitchFamily="18" charset="0"/>
                <a:ea typeface="Arial" panose="020B0604020202020204" pitchFamily="34" charset="0"/>
                <a:cs typeface="Times New Roman" panose="02020603050405020304" pitchFamily="18" charset="0"/>
              </a:rPr>
              <a:t>Watson, J. (2019) Nursing’s Global Covenant with humanity: Unitary caring science as Sacred activism. Journal of Advanced Nursing, 76(2), 	699-704 doi: 10.1111/JAN.13934</a:t>
            </a:r>
          </a:p>
          <a:p>
            <a:pPr marL="0" indent="0">
              <a:lnSpc>
                <a:spcPct val="120000"/>
              </a:lnSpc>
              <a:spcBef>
                <a:spcPts val="0"/>
              </a:spcBef>
              <a:buNone/>
            </a:pPr>
            <a:endParaRPr lang="en-US" sz="4600" dirty="0">
              <a:effectLst/>
              <a:latin typeface="Arial" panose="020B0604020202020204" pitchFamily="34" charset="0"/>
              <a:ea typeface="Arial" panose="020B0604020202020204" pitchFamily="34" charset="0"/>
            </a:endParaRPr>
          </a:p>
          <a:p>
            <a:pPr marL="360363" indent="-360363">
              <a:lnSpc>
                <a:spcPct val="100000"/>
              </a:lnSpc>
              <a:spcBef>
                <a:spcPts val="0"/>
              </a:spcBef>
              <a:buNone/>
            </a:pPr>
            <a:endParaRPr lang="en-CA"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62373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7422-6103-4DC5-8E47-C184A5C9B84B}"/>
              </a:ext>
            </a:extLst>
          </p:cNvPr>
          <p:cNvSpPr>
            <a:spLocks noGrp="1"/>
          </p:cNvSpPr>
          <p:nvPr>
            <p:ph type="title"/>
          </p:nvPr>
        </p:nvSpPr>
        <p:spPr>
          <a:xfrm>
            <a:off x="1132114" y="888274"/>
            <a:ext cx="9823269" cy="2168434"/>
          </a:xfrm>
        </p:spPr>
        <p:txBody>
          <a:bodyPr>
            <a:normAutofit/>
          </a:bodyPr>
          <a:lstStyle/>
          <a:p>
            <a:r>
              <a:rPr lang="en-US" b="1" dirty="0">
                <a:latin typeface="+mn-lt"/>
              </a:rPr>
              <a:t>Chapter 10. </a:t>
            </a:r>
            <a:r>
              <a:rPr lang="en-US" b="1">
                <a:latin typeface="+mn-lt"/>
              </a:rPr>
              <a:t>Caring Science‒Informed </a:t>
            </a:r>
            <a:r>
              <a:rPr lang="en-US" b="1" dirty="0">
                <a:latin typeface="+mn-lt"/>
              </a:rPr>
              <a:t>Leadership</a:t>
            </a:r>
          </a:p>
        </p:txBody>
      </p:sp>
      <p:sp>
        <p:nvSpPr>
          <p:cNvPr id="3" name="Content Placeholder 2">
            <a:extLst>
              <a:ext uri="{FF2B5EF4-FFF2-40B4-BE49-F238E27FC236}">
                <a16:creationId xmlns:a16="http://schemas.microsoft.com/office/drawing/2014/main" id="{4B20A39B-3272-410A-BBBD-85694D810211}"/>
              </a:ext>
            </a:extLst>
          </p:cNvPr>
          <p:cNvSpPr>
            <a:spLocks noGrp="1"/>
          </p:cNvSpPr>
          <p:nvPr>
            <p:ph idx="1"/>
          </p:nvPr>
        </p:nvSpPr>
        <p:spPr>
          <a:xfrm>
            <a:off x="1201784" y="3239589"/>
            <a:ext cx="10023566" cy="2937374"/>
          </a:xfrm>
        </p:spPr>
        <p:txBody>
          <a:bodyPr/>
          <a:lstStyle/>
          <a:p>
            <a:pPr marL="0" indent="0">
              <a:lnSpc>
                <a:spcPct val="100000"/>
              </a:lnSpc>
              <a:spcBef>
                <a:spcPts val="0"/>
              </a:spcBef>
              <a:spcAft>
                <a:spcPts val="600"/>
              </a:spcAft>
              <a:buNone/>
            </a:pPr>
            <a:r>
              <a:rPr lang="en-US" dirty="0"/>
              <a:t>Contributors		</a:t>
            </a:r>
            <a:r>
              <a:rPr lang="en-US" sz="2200" b="1" dirty="0" err="1">
                <a:cs typeface="Times New Roman" panose="02020603050405020304" pitchFamily="18" charset="0"/>
              </a:rPr>
              <a:t>Grissel</a:t>
            </a:r>
            <a:r>
              <a:rPr lang="en-US" sz="2200" b="1" dirty="0">
                <a:cs typeface="Times New Roman" panose="02020603050405020304" pitchFamily="18" charset="0"/>
              </a:rPr>
              <a:t> Hernandez</a:t>
            </a:r>
            <a:r>
              <a:rPr lang="en-US" sz="2200" dirty="0">
                <a:cs typeface="Times New Roman" panose="02020603050405020304" pitchFamily="18" charset="0"/>
              </a:rPr>
              <a:t>, PhD, RN, </a:t>
            </a:r>
            <a:r>
              <a:rPr lang="en-CA" sz="2200" dirty="0">
                <a:cs typeface="Times New Roman" panose="02020603050405020304" pitchFamily="18" charset="0"/>
              </a:rPr>
              <a:t>MPH, HNB-BC, NPD-BC, SGAHN</a:t>
            </a:r>
            <a:r>
              <a:rPr lang="en-US" sz="2200" dirty="0">
                <a:cs typeface="Times New Roman" panose="02020603050405020304" pitchFamily="18" charset="0"/>
              </a:rPr>
              <a:t>			</a:t>
            </a:r>
            <a:r>
              <a:rPr lang="en-US" sz="2200" b="1" dirty="0">
                <a:cs typeface="Times New Roman" panose="02020603050405020304" pitchFamily="18" charset="0"/>
              </a:rPr>
              <a:t>Marcia Hills</a:t>
            </a:r>
            <a:r>
              <a:rPr lang="en-US" sz="2200" dirty="0">
                <a:cs typeface="Times New Roman" panose="02020603050405020304" pitchFamily="18" charset="0"/>
              </a:rPr>
              <a:t>, PhD, RN, FAAN, FCAN</a:t>
            </a:r>
          </a:p>
          <a:p>
            <a:pPr marL="0" indent="0">
              <a:lnSpc>
                <a:spcPct val="100000"/>
              </a:lnSpc>
              <a:spcBef>
                <a:spcPts val="0"/>
              </a:spcBef>
              <a:spcAft>
                <a:spcPts val="600"/>
              </a:spcAft>
              <a:buNone/>
            </a:pPr>
            <a:r>
              <a:rPr lang="en-US" sz="2200" dirty="0">
                <a:cs typeface="Times New Roman" panose="02020603050405020304" pitchFamily="18" charset="0"/>
              </a:rPr>
              <a:t>			</a:t>
            </a:r>
            <a:r>
              <a:rPr lang="en-US" sz="2200" b="1" dirty="0">
                <a:cs typeface="Times New Roman" panose="02020603050405020304" pitchFamily="18" charset="0"/>
              </a:rPr>
              <a:t>Chantal Cara</a:t>
            </a:r>
            <a:r>
              <a:rPr lang="en-US" sz="2200" dirty="0">
                <a:cs typeface="Times New Roman" panose="02020603050405020304" pitchFamily="18" charset="0"/>
              </a:rPr>
              <a:t>, PhD, RN, FAAN, FCA</a:t>
            </a:r>
          </a:p>
          <a:p>
            <a:pPr marL="0" indent="0">
              <a:lnSpc>
                <a:spcPct val="100000"/>
              </a:lnSpc>
              <a:spcBef>
                <a:spcPts val="0"/>
              </a:spcBef>
              <a:spcAft>
                <a:spcPts val="600"/>
              </a:spcAft>
              <a:buNone/>
            </a:pPr>
            <a:r>
              <a:rPr lang="en-US" sz="2200" dirty="0">
                <a:cs typeface="Times New Roman" panose="02020603050405020304" pitchFamily="18" charset="0"/>
              </a:rPr>
              <a:t>			</a:t>
            </a:r>
            <a:r>
              <a:rPr lang="en-US" sz="2200" b="1" dirty="0">
                <a:cs typeface="Times New Roman" panose="02020603050405020304" pitchFamily="18" charset="0"/>
              </a:rPr>
              <a:t>Jean Watson</a:t>
            </a:r>
            <a:r>
              <a:rPr lang="en-US" sz="2200" dirty="0">
                <a:cs typeface="Times New Roman" panose="02020603050405020304" pitchFamily="18" charset="0"/>
              </a:rPr>
              <a:t>, PhD, RN, </a:t>
            </a:r>
            <a:r>
              <a:rPr lang="en-CA" sz="2200" dirty="0">
                <a:cs typeface="Times New Roman" panose="02020603050405020304" pitchFamily="18" charset="0"/>
              </a:rPr>
              <a:t>AHN-BC, HSGAHN, FAAN, LL (AAN)</a:t>
            </a:r>
            <a:endParaRPr lang="en-US" sz="2200" dirty="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1796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6F24-0244-4CC3-9EA9-7C3272942C13}"/>
              </a:ext>
            </a:extLst>
          </p:cNvPr>
          <p:cNvSpPr>
            <a:spLocks noGrp="1"/>
          </p:cNvSpPr>
          <p:nvPr>
            <p:ph type="title"/>
          </p:nvPr>
        </p:nvSpPr>
        <p:spPr/>
        <p:txBody>
          <a:bodyPr/>
          <a:lstStyle/>
          <a:p>
            <a:r>
              <a:rPr lang="en-US" b="1" dirty="0"/>
              <a:t>Learning Objectives </a:t>
            </a:r>
            <a:endParaRPr lang="en-US" dirty="0"/>
          </a:p>
        </p:txBody>
      </p:sp>
      <p:sp>
        <p:nvSpPr>
          <p:cNvPr id="3" name="Content Placeholder 2">
            <a:extLst>
              <a:ext uri="{FF2B5EF4-FFF2-40B4-BE49-F238E27FC236}">
                <a16:creationId xmlns:a16="http://schemas.microsoft.com/office/drawing/2014/main" id="{16A97D27-431E-42F6-8D64-7883CD058B10}"/>
              </a:ext>
            </a:extLst>
          </p:cNvPr>
          <p:cNvSpPr>
            <a:spLocks noGrp="1"/>
          </p:cNvSpPr>
          <p:nvPr>
            <p:ph idx="1"/>
          </p:nvPr>
        </p:nvSpPr>
        <p:spPr/>
        <p:txBody>
          <a:bodyPr>
            <a:normAutofit fontScale="85000" lnSpcReduction="20000"/>
          </a:bodyPr>
          <a:lstStyle/>
          <a:p>
            <a:pPr marL="0" indent="0">
              <a:buNone/>
            </a:pPr>
            <a:r>
              <a:rPr lang="en-US" dirty="0"/>
              <a:t>After completing this chapter, the learner will be able to:</a:t>
            </a:r>
          </a:p>
          <a:p>
            <a:pPr lvl="0">
              <a:lnSpc>
                <a:spcPct val="120000"/>
              </a:lnSpc>
            </a:pPr>
            <a:r>
              <a:rPr lang="en-US" dirty="0">
                <a:cs typeface="Times New Roman" panose="02020603050405020304" pitchFamily="18" charset="0"/>
              </a:rPr>
              <a:t>Critique dominant leadership separatist worldview in contrast to unitary caring worldview</a:t>
            </a:r>
            <a:endParaRPr lang="en-CA" dirty="0">
              <a:cs typeface="Times New Roman" panose="02020603050405020304" pitchFamily="18" charset="0"/>
            </a:endParaRPr>
          </a:p>
          <a:p>
            <a:pPr lvl="0">
              <a:lnSpc>
                <a:spcPct val="120000"/>
              </a:lnSpc>
            </a:pPr>
            <a:r>
              <a:rPr lang="en-US" dirty="0">
                <a:cs typeface="Times New Roman" panose="02020603050405020304" pitchFamily="18" charset="0"/>
              </a:rPr>
              <a:t>Examine one’s own worldview and institutional patterns </a:t>
            </a:r>
            <a:endParaRPr lang="en-CA" dirty="0">
              <a:cs typeface="Times New Roman" panose="02020603050405020304" pitchFamily="18" charset="0"/>
            </a:endParaRPr>
          </a:p>
          <a:p>
            <a:pPr lvl="0">
              <a:lnSpc>
                <a:spcPct val="120000"/>
              </a:lnSpc>
            </a:pPr>
            <a:r>
              <a:rPr lang="en-US" dirty="0">
                <a:cs typeface="Times New Roman" panose="02020603050405020304" pitchFamily="18" charset="0"/>
              </a:rPr>
              <a:t>Review Caritas ontological leadership literacy/illiteracy (</a:t>
            </a:r>
            <a:r>
              <a:rPr lang="en-US" i="1" dirty="0" err="1">
                <a:cs typeface="Times New Roman" panose="02020603050405020304" pitchFamily="18" charset="0"/>
              </a:rPr>
              <a:t>dyspraxis</a:t>
            </a:r>
            <a:r>
              <a:rPr lang="en-US" dirty="0">
                <a:cs typeface="Times New Roman" panose="02020603050405020304" pitchFamily="18" charset="0"/>
              </a:rPr>
              <a:t>) toward self/other</a:t>
            </a:r>
            <a:endParaRPr lang="en-CA" dirty="0">
              <a:cs typeface="Times New Roman" panose="02020603050405020304" pitchFamily="18" charset="0"/>
            </a:endParaRPr>
          </a:p>
          <a:p>
            <a:pPr lvl="0">
              <a:lnSpc>
                <a:spcPct val="120000"/>
              </a:lnSpc>
            </a:pPr>
            <a:r>
              <a:rPr lang="en-US" dirty="0">
                <a:cs typeface="Times New Roman" panose="02020603050405020304" pitchFamily="18" charset="0"/>
              </a:rPr>
              <a:t>Translate Caritas Process language into Caritas ontological leadership guide for informed moral leadership practice/praxis (</a:t>
            </a:r>
            <a:r>
              <a:rPr lang="en-US" i="1" dirty="0" err="1">
                <a:cs typeface="Times New Roman" panose="02020603050405020304" pitchFamily="18" charset="0"/>
              </a:rPr>
              <a:t>eupraxis</a:t>
            </a:r>
            <a:r>
              <a:rPr lang="en-US" dirty="0">
                <a:cs typeface="Times New Roman" panose="02020603050405020304" pitchFamily="18" charset="0"/>
              </a:rPr>
              <a:t>)</a:t>
            </a:r>
            <a:endParaRPr lang="en-CA" dirty="0">
              <a:cs typeface="Times New Roman" panose="02020603050405020304" pitchFamily="18" charset="0"/>
            </a:endParaRPr>
          </a:p>
          <a:p>
            <a:pPr lvl="0">
              <a:lnSpc>
                <a:spcPct val="120000"/>
              </a:lnSpc>
            </a:pPr>
            <a:r>
              <a:rPr lang="en-US" dirty="0">
                <a:cs typeface="Times New Roman" panose="02020603050405020304" pitchFamily="18" charset="0"/>
              </a:rPr>
              <a:t>Explore national/international exemplars of Caritas ontological leadership in academic and clinical</a:t>
            </a:r>
            <a:endParaRPr lang="en-US" dirty="0"/>
          </a:p>
        </p:txBody>
      </p:sp>
    </p:spTree>
    <p:extLst>
      <p:ext uri="{BB962C8B-B14F-4D97-AF65-F5344CB8AC3E}">
        <p14:creationId xmlns:p14="http://schemas.microsoft.com/office/powerpoint/2010/main" val="88483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6638-617E-0941-B396-9B89378FB0BB}"/>
              </a:ext>
            </a:extLst>
          </p:cNvPr>
          <p:cNvSpPr>
            <a:spLocks noGrp="1"/>
          </p:cNvSpPr>
          <p:nvPr>
            <p:ph type="title"/>
          </p:nvPr>
        </p:nvSpPr>
        <p:spPr>
          <a:xfrm>
            <a:off x="1104897" y="762001"/>
            <a:ext cx="4862351" cy="869730"/>
          </a:xfrm>
        </p:spPr>
        <p:txBody>
          <a:bodyPr>
            <a:normAutofit/>
          </a:bodyPr>
          <a:lstStyle/>
          <a:p>
            <a:pPr>
              <a:lnSpc>
                <a:spcPct val="110000"/>
              </a:lnSpc>
            </a:pPr>
            <a:r>
              <a:rPr lang="en-US" sz="2000" spc="0" dirty="0">
                <a:latin typeface="Times New Roman" panose="02020603050405020304" pitchFamily="18" charset="0"/>
                <a:cs typeface="Times New Roman" panose="02020603050405020304" pitchFamily="18" charset="0"/>
              </a:rPr>
              <a:t>Watson Caring Science Informed Leadership includes</a:t>
            </a:r>
          </a:p>
        </p:txBody>
      </p:sp>
      <p:graphicFrame>
        <p:nvGraphicFramePr>
          <p:cNvPr id="5" name="Content Placeholder 4">
            <a:extLst>
              <a:ext uri="{FF2B5EF4-FFF2-40B4-BE49-F238E27FC236}">
                <a16:creationId xmlns:a16="http://schemas.microsoft.com/office/drawing/2014/main" id="{D1A19FA3-36DE-6144-BBA8-3B8E2B6EF257}"/>
              </a:ext>
            </a:extLst>
          </p:cNvPr>
          <p:cNvGraphicFramePr>
            <a:graphicFrameLocks noGrp="1"/>
          </p:cNvGraphicFramePr>
          <p:nvPr>
            <p:ph idx="1"/>
            <p:extLst>
              <p:ext uri="{D42A27DB-BD31-4B8C-83A1-F6EECF244321}">
                <p14:modId xmlns:p14="http://schemas.microsoft.com/office/powerpoint/2010/main" val="1011904035"/>
              </p:ext>
            </p:extLst>
          </p:nvPr>
        </p:nvGraphicFramePr>
        <p:xfrm>
          <a:off x="87365" y="1811002"/>
          <a:ext cx="6897414" cy="4453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Abstract art swirl with shades of pink and orange">
            <a:extLst>
              <a:ext uri="{FF2B5EF4-FFF2-40B4-BE49-F238E27FC236}">
                <a16:creationId xmlns:a16="http://schemas.microsoft.com/office/drawing/2014/main" id="{3B148423-976F-154A-B265-8127406CBF5F}"/>
              </a:ext>
            </a:extLst>
          </p:cNvPr>
          <p:cNvPicPr>
            <a:picLocks noChangeAspect="1"/>
          </p:cNvPicPr>
          <p:nvPr/>
        </p:nvPicPr>
        <p:blipFill rotWithShape="1">
          <a:blip r:embed="rId7"/>
          <a:srcRect l="1" t="33772" r="77758" b="29838"/>
          <a:stretch/>
        </p:blipFill>
        <p:spPr>
          <a:xfrm>
            <a:off x="6787057" y="2500866"/>
            <a:ext cx="4577976" cy="3763895"/>
          </a:xfrm>
          <a:prstGeom prst="rect">
            <a:avLst/>
          </a:prstGeom>
        </p:spPr>
      </p:pic>
    </p:spTree>
    <p:extLst>
      <p:ext uri="{BB962C8B-B14F-4D97-AF65-F5344CB8AC3E}">
        <p14:creationId xmlns:p14="http://schemas.microsoft.com/office/powerpoint/2010/main" val="219122326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99C7-3AE6-9148-B97B-D55636E32656}"/>
              </a:ext>
            </a:extLst>
          </p:cNvPr>
          <p:cNvSpPr>
            <a:spLocks noGrp="1"/>
          </p:cNvSpPr>
          <p:nvPr>
            <p:ph type="title"/>
          </p:nvPr>
        </p:nvSpPr>
        <p:spPr/>
        <p:txBody>
          <a:bodyPr>
            <a:normAutofit/>
          </a:bodyPr>
          <a:lstStyle/>
          <a:p>
            <a:r>
              <a:rPr lang="en-US" spc="0" dirty="0">
                <a:latin typeface="Times New Roman" panose="02020603050405020304" pitchFamily="18" charset="0"/>
                <a:cs typeface="Times New Roman" panose="02020603050405020304" pitchFamily="18" charset="0"/>
              </a:rPr>
              <a:t>Caring Science Informed Leadership – </a:t>
            </a:r>
            <a:br>
              <a:rPr lang="en-US" spc="0" dirty="0">
                <a:latin typeface="Times New Roman" panose="02020603050405020304" pitchFamily="18" charset="0"/>
                <a:cs typeface="Times New Roman" panose="02020603050405020304" pitchFamily="18" charset="0"/>
              </a:rPr>
            </a:br>
            <a:r>
              <a:rPr lang="en-US" spc="0" dirty="0">
                <a:latin typeface="Times New Roman" panose="02020603050405020304" pitchFamily="18" charset="0"/>
                <a:cs typeface="Times New Roman" panose="02020603050405020304" pitchFamily="18" charset="0"/>
              </a:rPr>
              <a:t>a Path to the ‘</a:t>
            </a:r>
            <a:r>
              <a:rPr lang="en-US" i="1" spc="0" dirty="0">
                <a:latin typeface="Times New Roman" panose="02020603050405020304" pitchFamily="18" charset="0"/>
                <a:cs typeface="Times New Roman" panose="02020603050405020304" pitchFamily="18" charset="0"/>
              </a:rPr>
              <a:t>There’</a:t>
            </a:r>
            <a:endParaRPr lang="en-CA" spc="0"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8952FF19-0178-B940-8CD5-8BEFD3A6BF93}"/>
              </a:ext>
            </a:extLst>
          </p:cNvPr>
          <p:cNvGraphicFramePr>
            <a:graphicFrameLocks noGrp="1"/>
          </p:cNvGraphicFramePr>
          <p:nvPr>
            <p:ph idx="1"/>
            <p:extLst>
              <p:ext uri="{D42A27DB-BD31-4B8C-83A1-F6EECF244321}">
                <p14:modId xmlns:p14="http://schemas.microsoft.com/office/powerpoint/2010/main" val="1687564332"/>
              </p:ext>
            </p:extLst>
          </p:nvPr>
        </p:nvGraphicFramePr>
        <p:xfrm>
          <a:off x="735979" y="2401231"/>
          <a:ext cx="10772079" cy="4051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39440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E82D-E2A2-B04E-84A5-3F07061C7A7D}"/>
              </a:ext>
            </a:extLst>
          </p:cNvPr>
          <p:cNvSpPr>
            <a:spLocks noGrp="1"/>
          </p:cNvSpPr>
          <p:nvPr>
            <p:ph type="title"/>
          </p:nvPr>
        </p:nvSpPr>
        <p:spPr>
          <a:xfrm>
            <a:off x="126124" y="1520587"/>
            <a:ext cx="4950373" cy="3810000"/>
          </a:xfrm>
        </p:spPr>
        <p:txBody>
          <a:bodyPr anchor="ctr">
            <a:normAutofit/>
          </a:bodyPr>
          <a:lstStyle/>
          <a:p>
            <a:pPr algn="r"/>
            <a:r>
              <a:rPr lang="en-US" sz="4000" spc="0" dirty="0">
                <a:latin typeface="Times New Roman" panose="02020603050405020304" pitchFamily="18" charset="0"/>
                <a:cs typeface="Times New Roman" panose="02020603050405020304" pitchFamily="18" charset="0"/>
              </a:rPr>
              <a:t>Watson’s caring science</a:t>
            </a:r>
          </a:p>
        </p:txBody>
      </p:sp>
      <p:graphicFrame>
        <p:nvGraphicFramePr>
          <p:cNvPr id="4" name="Content Placeholder 3">
            <a:extLst>
              <a:ext uri="{FF2B5EF4-FFF2-40B4-BE49-F238E27FC236}">
                <a16:creationId xmlns:a16="http://schemas.microsoft.com/office/drawing/2014/main" id="{B6C7870D-E6B8-3145-83E2-746D9A15525C}"/>
              </a:ext>
            </a:extLst>
          </p:cNvPr>
          <p:cNvGraphicFramePr>
            <a:graphicFrameLocks noGrp="1"/>
          </p:cNvGraphicFramePr>
          <p:nvPr>
            <p:ph idx="1"/>
            <p:extLst>
              <p:ext uri="{D42A27DB-BD31-4B8C-83A1-F6EECF244321}">
                <p14:modId xmlns:p14="http://schemas.microsoft.com/office/powerpoint/2010/main" val="1990687139"/>
              </p:ext>
            </p:extLst>
          </p:nvPr>
        </p:nvGraphicFramePr>
        <p:xfrm>
          <a:off x="5076497" y="386255"/>
          <a:ext cx="7115503" cy="610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A1A144E-BCE2-124B-B08E-10D05DFB823A}"/>
              </a:ext>
            </a:extLst>
          </p:cNvPr>
          <p:cNvSpPr txBox="1"/>
          <p:nvPr/>
        </p:nvSpPr>
        <p:spPr>
          <a:xfrm>
            <a:off x="4842641" y="6187920"/>
            <a:ext cx="3316014" cy="553998"/>
          </a:xfrm>
          <a:prstGeom prst="rect">
            <a:avLst/>
          </a:prstGeom>
          <a:noFill/>
        </p:spPr>
        <p:txBody>
          <a:bodyPr wrap="square" rtlCol="0">
            <a:spAutoFit/>
          </a:bodyPr>
          <a:lstStyle/>
          <a:p>
            <a:pPr algn="r"/>
            <a:r>
              <a:rPr lang="en-CA" sz="1200" dirty="0">
                <a:latin typeface="Times New Roman" panose="02020603050405020304" pitchFamily="18" charset="0"/>
                <a:cs typeface="Times New Roman" panose="02020603050405020304" pitchFamily="18" charset="0"/>
              </a:rPr>
              <a:t>(Watson, 2008, 2012, 2018)  </a:t>
            </a:r>
            <a:endParaRPr lang="en-US" sz="1200" dirty="0">
              <a:latin typeface="Times New Roman" panose="02020603050405020304" pitchFamily="18" charset="0"/>
              <a:cs typeface="Times New Roman" panose="02020603050405020304" pitchFamily="18" charset="0"/>
            </a:endParaRPr>
          </a:p>
          <a:p>
            <a:pPr algn="r"/>
            <a:endParaRPr lang="en-US" dirty="0"/>
          </a:p>
        </p:txBody>
      </p:sp>
    </p:spTree>
    <p:extLst>
      <p:ext uri="{BB962C8B-B14F-4D97-AF65-F5344CB8AC3E}">
        <p14:creationId xmlns:p14="http://schemas.microsoft.com/office/powerpoint/2010/main" val="387309928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54CE-3E91-6D48-9249-76B83E647A7D}"/>
              </a:ext>
            </a:extLst>
          </p:cNvPr>
          <p:cNvSpPr>
            <a:spLocks noGrp="1"/>
          </p:cNvSpPr>
          <p:nvPr>
            <p:ph type="title"/>
          </p:nvPr>
        </p:nvSpPr>
        <p:spPr>
          <a:xfrm>
            <a:off x="1272851" y="742267"/>
            <a:ext cx="9903879" cy="622510"/>
          </a:xfrm>
        </p:spPr>
        <p:txBody>
          <a:bodyPr>
            <a:normAutofit fontScale="90000"/>
          </a:bodyPr>
          <a:lstStyle/>
          <a:p>
            <a:pPr>
              <a:lnSpc>
                <a:spcPct val="110000"/>
              </a:lnSpc>
            </a:pPr>
            <a:r>
              <a:rPr lang="en-US" spc="0" dirty="0">
                <a:latin typeface="Times New Roman" panose="02020603050405020304" pitchFamily="18" charset="0"/>
                <a:cs typeface="Times New Roman" panose="02020603050405020304" pitchFamily="18" charset="0"/>
              </a:rPr>
              <a:t>What is Caritas Ontological Leadership Literacy?</a:t>
            </a:r>
          </a:p>
        </p:txBody>
      </p:sp>
      <p:graphicFrame>
        <p:nvGraphicFramePr>
          <p:cNvPr id="4" name="Content Placeholder 3">
            <a:extLst>
              <a:ext uri="{FF2B5EF4-FFF2-40B4-BE49-F238E27FC236}">
                <a16:creationId xmlns:a16="http://schemas.microsoft.com/office/drawing/2014/main" id="{2358ED68-DAB7-924A-AA7F-9E6FB4C47CFE}"/>
              </a:ext>
            </a:extLst>
          </p:cNvPr>
          <p:cNvGraphicFramePr>
            <a:graphicFrameLocks noGrp="1"/>
          </p:cNvGraphicFramePr>
          <p:nvPr>
            <p:ph idx="1"/>
            <p:extLst>
              <p:ext uri="{D42A27DB-BD31-4B8C-83A1-F6EECF244321}">
                <p14:modId xmlns:p14="http://schemas.microsoft.com/office/powerpoint/2010/main" val="1530332116"/>
              </p:ext>
            </p:extLst>
          </p:nvPr>
        </p:nvGraphicFramePr>
        <p:xfrm>
          <a:off x="1429566" y="2729554"/>
          <a:ext cx="9172744" cy="335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20048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irectly below shot of medical team joining jigsaw pieces in huddle against white background Stock Photo - 48644719">
            <a:extLst>
              <a:ext uri="{FF2B5EF4-FFF2-40B4-BE49-F238E27FC236}">
                <a16:creationId xmlns:a16="http://schemas.microsoft.com/office/drawing/2014/main" id="{FA93A647-6634-5C4F-8383-940C7D02C7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0913" y="2981523"/>
            <a:ext cx="4577976" cy="3249255"/>
          </a:xfrm>
          <a:prstGeom prst="ellipse">
            <a:avLst/>
          </a:prstGeom>
          <a:ln w="63500" cap="rnd">
            <a:solidFill>
              <a:schemeClr val="accent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7" name="Content Placeholder 2">
            <a:extLst>
              <a:ext uri="{FF2B5EF4-FFF2-40B4-BE49-F238E27FC236}">
                <a16:creationId xmlns:a16="http://schemas.microsoft.com/office/drawing/2014/main" id="{AA496C2D-0666-AA42-87E8-9CD93FD9AE08}"/>
              </a:ext>
            </a:extLst>
          </p:cNvPr>
          <p:cNvGraphicFramePr>
            <a:graphicFrameLocks noGrp="1"/>
          </p:cNvGraphicFramePr>
          <p:nvPr>
            <p:ph idx="1"/>
            <p:extLst>
              <p:ext uri="{D42A27DB-BD31-4B8C-83A1-F6EECF244321}">
                <p14:modId xmlns:p14="http://schemas.microsoft.com/office/powerpoint/2010/main" val="2887076523"/>
              </p:ext>
            </p:extLst>
          </p:nvPr>
        </p:nvGraphicFramePr>
        <p:xfrm>
          <a:off x="5738649" y="762000"/>
          <a:ext cx="6132786" cy="5644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1678C0DB-F13B-A949-A69A-16F71C05700D}"/>
              </a:ext>
            </a:extLst>
          </p:cNvPr>
          <p:cNvSpPr txBox="1"/>
          <p:nvPr/>
        </p:nvSpPr>
        <p:spPr>
          <a:xfrm>
            <a:off x="6979893" y="6406044"/>
            <a:ext cx="4292451" cy="246221"/>
          </a:xfrm>
          <a:prstGeom prst="rect">
            <a:avLst/>
          </a:prstGeom>
          <a:noFill/>
        </p:spPr>
        <p:txBody>
          <a:bodyPr wrap="square" rtlCol="0">
            <a:spAutoFit/>
          </a:bodyPr>
          <a:lstStyle/>
          <a:p>
            <a:r>
              <a:rPr lang="en-CA" sz="1000" dirty="0">
                <a:solidFill>
                  <a:schemeClr val="tx1">
                    <a:lumMod val="50000"/>
                  </a:schemeClr>
                </a:solidFill>
                <a:latin typeface="Times New Roman" panose="02020603050405020304" pitchFamily="18" charset="0"/>
                <a:cs typeface="Times New Roman" panose="02020603050405020304" pitchFamily="18" charset="0"/>
              </a:rPr>
              <a:t>(Hernandez, 2020)</a:t>
            </a:r>
          </a:p>
        </p:txBody>
      </p:sp>
      <p:sp>
        <p:nvSpPr>
          <p:cNvPr id="9" name="TextBox 8">
            <a:extLst>
              <a:ext uri="{FF2B5EF4-FFF2-40B4-BE49-F238E27FC236}">
                <a16:creationId xmlns:a16="http://schemas.microsoft.com/office/drawing/2014/main" id="{E83FAF40-E015-9744-975D-CB5BE8773992}"/>
              </a:ext>
            </a:extLst>
          </p:cNvPr>
          <p:cNvSpPr txBox="1"/>
          <p:nvPr/>
        </p:nvSpPr>
        <p:spPr>
          <a:xfrm>
            <a:off x="6598893" y="5772816"/>
            <a:ext cx="1055263" cy="246221"/>
          </a:xfrm>
          <a:prstGeom prst="rect">
            <a:avLst/>
          </a:prstGeom>
          <a:noFill/>
        </p:spPr>
        <p:txBody>
          <a:bodyPr wrap="square" rtlCol="0">
            <a:spAutoFit/>
          </a:bodyPr>
          <a:lstStyle/>
          <a:p>
            <a:pPr algn="ctr"/>
            <a:r>
              <a:rPr lang="en-CA" sz="1000" b="1" dirty="0">
                <a:solidFill>
                  <a:schemeClr val="tx1">
                    <a:lumMod val="50000"/>
                  </a:schemeClr>
                </a:solidFill>
                <a:latin typeface="Times New Roman" panose="02020603050405020304" pitchFamily="18" charset="0"/>
                <a:cs typeface="Times New Roman" panose="02020603050405020304" pitchFamily="18" charset="0"/>
              </a:rPr>
              <a:t>HANDS</a:t>
            </a:r>
          </a:p>
        </p:txBody>
      </p:sp>
      <p:sp>
        <p:nvSpPr>
          <p:cNvPr id="10" name="TextBox 9">
            <a:extLst>
              <a:ext uri="{FF2B5EF4-FFF2-40B4-BE49-F238E27FC236}">
                <a16:creationId xmlns:a16="http://schemas.microsoft.com/office/drawing/2014/main" id="{510D0CD0-9236-3648-8247-BF91882AE29D}"/>
              </a:ext>
            </a:extLst>
          </p:cNvPr>
          <p:cNvSpPr txBox="1"/>
          <p:nvPr/>
        </p:nvSpPr>
        <p:spPr>
          <a:xfrm>
            <a:off x="6585750" y="3820511"/>
            <a:ext cx="1055263" cy="246221"/>
          </a:xfrm>
          <a:prstGeom prst="rect">
            <a:avLst/>
          </a:prstGeom>
          <a:noFill/>
        </p:spPr>
        <p:txBody>
          <a:bodyPr wrap="square" rtlCol="0">
            <a:spAutoFit/>
          </a:bodyPr>
          <a:lstStyle/>
          <a:p>
            <a:pPr algn="ctr"/>
            <a:r>
              <a:rPr lang="en-CA" sz="1000" b="1" dirty="0">
                <a:solidFill>
                  <a:schemeClr val="tx1">
                    <a:lumMod val="50000"/>
                  </a:schemeClr>
                </a:solidFill>
                <a:latin typeface="Times New Roman" panose="02020603050405020304" pitchFamily="18" charset="0"/>
                <a:cs typeface="Times New Roman" panose="02020603050405020304" pitchFamily="18" charset="0"/>
              </a:rPr>
              <a:t>HEAD</a:t>
            </a:r>
          </a:p>
        </p:txBody>
      </p:sp>
      <p:sp>
        <p:nvSpPr>
          <p:cNvPr id="11" name="TextBox 10">
            <a:extLst>
              <a:ext uri="{FF2B5EF4-FFF2-40B4-BE49-F238E27FC236}">
                <a16:creationId xmlns:a16="http://schemas.microsoft.com/office/drawing/2014/main" id="{B259DDF1-CE1B-294F-896C-DC4805B97BD4}"/>
              </a:ext>
            </a:extLst>
          </p:cNvPr>
          <p:cNvSpPr txBox="1"/>
          <p:nvPr/>
        </p:nvSpPr>
        <p:spPr>
          <a:xfrm>
            <a:off x="6619905" y="1679014"/>
            <a:ext cx="1055263" cy="246221"/>
          </a:xfrm>
          <a:prstGeom prst="rect">
            <a:avLst/>
          </a:prstGeom>
          <a:noFill/>
        </p:spPr>
        <p:txBody>
          <a:bodyPr wrap="square" rtlCol="0">
            <a:spAutoFit/>
          </a:bodyPr>
          <a:lstStyle/>
          <a:p>
            <a:pPr algn="ctr"/>
            <a:r>
              <a:rPr lang="en-CA" sz="1000" b="1" dirty="0">
                <a:solidFill>
                  <a:schemeClr val="tx1">
                    <a:lumMod val="50000"/>
                  </a:schemeClr>
                </a:solidFill>
                <a:latin typeface="Times New Roman" panose="02020603050405020304" pitchFamily="18" charset="0"/>
                <a:cs typeface="Times New Roman" panose="02020603050405020304" pitchFamily="18" charset="0"/>
              </a:rPr>
              <a:t>HEART</a:t>
            </a:r>
          </a:p>
        </p:txBody>
      </p:sp>
      <p:sp>
        <p:nvSpPr>
          <p:cNvPr id="12" name="Title 1">
            <a:extLst>
              <a:ext uri="{FF2B5EF4-FFF2-40B4-BE49-F238E27FC236}">
                <a16:creationId xmlns:a16="http://schemas.microsoft.com/office/drawing/2014/main" id="{CBD6ABDE-2C28-2A47-B4CB-511B8EF0BA52}"/>
              </a:ext>
            </a:extLst>
          </p:cNvPr>
          <p:cNvSpPr txBox="1">
            <a:spLocks/>
          </p:cNvSpPr>
          <p:nvPr/>
        </p:nvSpPr>
        <p:spPr>
          <a:xfrm>
            <a:off x="1165081" y="695523"/>
            <a:ext cx="4009639" cy="2286000"/>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lgn="ctr"/>
            <a:r>
              <a:rPr lang="en-US" sz="2600" spc="0" dirty="0">
                <a:latin typeface="Times New Roman" panose="02020603050405020304" pitchFamily="18" charset="0"/>
                <a:cs typeface="Times New Roman" panose="02020603050405020304" pitchFamily="18" charset="0"/>
              </a:rPr>
              <a:t>Caring Science Informed Leaders Engaging Heart, Head, and Hands</a:t>
            </a:r>
          </a:p>
        </p:txBody>
      </p:sp>
      <p:sp>
        <p:nvSpPr>
          <p:cNvPr id="14" name="Rectangle 13">
            <a:extLst>
              <a:ext uri="{FF2B5EF4-FFF2-40B4-BE49-F238E27FC236}">
                <a16:creationId xmlns:a16="http://schemas.microsoft.com/office/drawing/2014/main" id="{9ED55F4F-5BB3-6D47-906B-59788B4C00B0}"/>
              </a:ext>
            </a:extLst>
          </p:cNvPr>
          <p:cNvSpPr/>
          <p:nvPr/>
        </p:nvSpPr>
        <p:spPr>
          <a:xfrm>
            <a:off x="1471448" y="6217243"/>
            <a:ext cx="3171497" cy="246221"/>
          </a:xfrm>
          <a:prstGeom prst="rect">
            <a:avLst/>
          </a:prstGeom>
        </p:spPr>
        <p:txBody>
          <a:bodyPr wrap="square">
            <a:spAutoFit/>
          </a:bodyPr>
          <a:lstStyle/>
          <a:p>
            <a:r>
              <a:rPr lang="en-US" sz="500" dirty="0">
                <a:latin typeface="Times New Roman" panose="02020603050405020304" pitchFamily="18" charset="0"/>
                <a:cs typeface="Times New Roman" panose="02020603050405020304" pitchFamily="18" charset="0"/>
              </a:rPr>
              <a:t>https://previews.123rf.com/images/andreypopov/andreypopov1511/andreypopov151101347/48644719-directly-below-shot-of-medical-team-joining-jigsaw-pieces-in-huddle-against-white-background.jpg</a:t>
            </a:r>
          </a:p>
        </p:txBody>
      </p:sp>
    </p:spTree>
    <p:extLst>
      <p:ext uri="{BB962C8B-B14F-4D97-AF65-F5344CB8AC3E}">
        <p14:creationId xmlns:p14="http://schemas.microsoft.com/office/powerpoint/2010/main" val="50956329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9D3"/>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941A4FA-8550-4213-B4AF-AA684D9003DF}"/>
              </a:ext>
            </a:extLst>
          </p:cNvPr>
          <p:cNvSpPr>
            <a:spLocks noGrp="1"/>
          </p:cNvSpPr>
          <p:nvPr>
            <p:ph type="title"/>
          </p:nvPr>
        </p:nvSpPr>
        <p:spPr>
          <a:xfrm>
            <a:off x="1019175" y="1107699"/>
            <a:ext cx="4057650" cy="4770783"/>
          </a:xfrm>
        </p:spPr>
        <p:txBody>
          <a:bodyPr vert="horz" lIns="91440" tIns="45720" rIns="91440" bIns="45720" rtlCol="0" anchor="ctr">
            <a:normAutofit/>
          </a:bodyPr>
          <a:lstStyle/>
          <a:p>
            <a:pPr algn="ctr"/>
            <a:r>
              <a:rPr lang="en-US" spc="0" dirty="0">
                <a:solidFill>
                  <a:schemeClr val="bg1"/>
                </a:solidFill>
                <a:latin typeface="Times New Roman" panose="02020603050405020304" pitchFamily="18" charset="0"/>
                <a:cs typeface="Times New Roman" panose="02020603050405020304" pitchFamily="18" charset="0"/>
              </a:rPr>
              <a:t>Caritas leaders in NURSING ADMINISTRATION </a:t>
            </a:r>
          </a:p>
        </p:txBody>
      </p:sp>
      <p:graphicFrame>
        <p:nvGraphicFramePr>
          <p:cNvPr id="6" name="Content Placeholder 5">
            <a:extLst>
              <a:ext uri="{FF2B5EF4-FFF2-40B4-BE49-F238E27FC236}">
                <a16:creationId xmlns:a16="http://schemas.microsoft.com/office/drawing/2014/main" id="{00FFF528-F8D3-6E4F-BB55-999600CB7E6C}"/>
              </a:ext>
            </a:extLst>
          </p:cNvPr>
          <p:cNvGraphicFramePr>
            <a:graphicFrameLocks noGrp="1"/>
          </p:cNvGraphicFramePr>
          <p:nvPr>
            <p:ph idx="1"/>
            <p:extLst>
              <p:ext uri="{D42A27DB-BD31-4B8C-83A1-F6EECF244321}">
                <p14:modId xmlns:p14="http://schemas.microsoft.com/office/powerpoint/2010/main" val="1036081235"/>
              </p:ext>
            </p:extLst>
          </p:nvPr>
        </p:nvGraphicFramePr>
        <p:xfrm>
          <a:off x="6526924" y="762000"/>
          <a:ext cx="5383924"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6051FC1-69C2-4041-B5DA-124B4E259187}"/>
              </a:ext>
            </a:extLst>
          </p:cNvPr>
          <p:cNvSpPr txBox="1"/>
          <p:nvPr/>
        </p:nvSpPr>
        <p:spPr>
          <a:xfrm>
            <a:off x="6763407" y="6107668"/>
            <a:ext cx="2309648" cy="307777"/>
          </a:xfrm>
          <a:prstGeom prst="rect">
            <a:avLst/>
          </a:prstGeom>
          <a:noFill/>
        </p:spPr>
        <p:txBody>
          <a:bodyPr wrap="square" rtlCol="0">
            <a:spAutoFit/>
          </a:bodyPr>
          <a:lstStyle/>
          <a:p>
            <a:r>
              <a:rPr lang="en-US" sz="1400" b="0" dirty="0">
                <a:solidFill>
                  <a:schemeClr val="tx1">
                    <a:lumMod val="50000"/>
                  </a:schemeClr>
                </a:solidFill>
                <a:latin typeface="Times New Roman" panose="02020603050405020304" pitchFamily="18" charset="0"/>
                <a:cs typeface="Times New Roman" panose="02020603050405020304" pitchFamily="18" charset="0"/>
              </a:rPr>
              <a:t>(Hernandez, 2020)</a:t>
            </a:r>
            <a:endParaRPr lang="en-US" sz="1400" dirty="0">
              <a:solidFill>
                <a:schemeClr val="tx1">
                  <a:lumMod val="50000"/>
                </a:schemeClr>
              </a:solidFill>
            </a:endParaRPr>
          </a:p>
        </p:txBody>
      </p:sp>
      <p:pic>
        <p:nvPicPr>
          <p:cNvPr id="11" name="Picture 10" descr="Heart shape floating on a blurry light background">
            <a:extLst>
              <a:ext uri="{FF2B5EF4-FFF2-40B4-BE49-F238E27FC236}">
                <a16:creationId xmlns:a16="http://schemas.microsoft.com/office/drawing/2014/main" id="{A72135AE-5142-47FC-9BF9-5EC68E316963}"/>
              </a:ext>
            </a:extLst>
          </p:cNvPr>
          <p:cNvPicPr>
            <a:picLocks noChangeAspect="1"/>
          </p:cNvPicPr>
          <p:nvPr/>
        </p:nvPicPr>
        <p:blipFill>
          <a:blip r:embed="rId7"/>
          <a:stretch>
            <a:fillRect/>
          </a:stretch>
        </p:blipFill>
        <p:spPr>
          <a:xfrm>
            <a:off x="-56493" y="0"/>
            <a:ext cx="6152493" cy="6858000"/>
          </a:xfrm>
          <a:prstGeom prst="rect">
            <a:avLst/>
          </a:prstGeom>
        </p:spPr>
      </p:pic>
    </p:spTree>
    <p:extLst>
      <p:ext uri="{BB962C8B-B14F-4D97-AF65-F5344CB8AC3E}">
        <p14:creationId xmlns:p14="http://schemas.microsoft.com/office/powerpoint/2010/main" val="1973273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5274</TotalTime>
  <Words>1798</Words>
  <Application>Microsoft Office PowerPoint</Application>
  <PresentationFormat>Widescreen</PresentationFormat>
  <Paragraphs>89</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Trade Gothic Next Light</vt:lpstr>
      <vt:lpstr>Office Theme</vt:lpstr>
      <vt:lpstr>PowerPoint Presentation</vt:lpstr>
      <vt:lpstr>Chapter 10. Caring Science‒Informed Leadership</vt:lpstr>
      <vt:lpstr>Learning Objectives </vt:lpstr>
      <vt:lpstr>Watson Caring Science Informed Leadership includes</vt:lpstr>
      <vt:lpstr>Caring Science Informed Leadership –  a Path to the ‘There’</vt:lpstr>
      <vt:lpstr>Watson’s caring science</vt:lpstr>
      <vt:lpstr>What is Caritas Ontological Leadership Literacy?</vt:lpstr>
      <vt:lpstr>PowerPoint Presentation</vt:lpstr>
      <vt:lpstr>Caritas leaders in NURSING ADMINISTRATION </vt:lpstr>
      <vt:lpstr>Caritas leaders in NURSING ADMINISTRATION </vt:lpstr>
      <vt:lpstr>Caritas leaders in NURSING ADMINISTRATION </vt:lpstr>
      <vt:lpstr>Caritas leadership in the academy</vt:lpstr>
      <vt:lpstr>Academic Caritas Leadership:  Lessons Learned from Nursing Education and Research</vt:lpstr>
      <vt:lpstr>Conclusion  We invite all nurses to develop their caritas leadership to move from ‘here’ to ‘there,’ to engage in a worldview shift from an organization focused on bureaucracy to one dedicated to move all nursing domains, to embrace a caring science philosophy, ethic, ontology and epistemology—to move nursing practice, administration, sociopolitical action, education and research from reductionist, biomedical perspectives to a holistic caring science way of being, knowing and doing that emancipates nurses to Become the way nurses long to be.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Caring Science Informed Leadership</dc:title>
  <dc:creator>Chantal Cara</dc:creator>
  <cp:lastModifiedBy>Jill Stanley</cp:lastModifiedBy>
  <cp:revision>50</cp:revision>
  <dcterms:created xsi:type="dcterms:W3CDTF">2021-06-25T13:15:53Z</dcterms:created>
  <dcterms:modified xsi:type="dcterms:W3CDTF">2022-01-26T18:21:12Z</dcterms:modified>
</cp:coreProperties>
</file>