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9" r:id="rId10"/>
    <p:sldId id="265" r:id="rId11"/>
    <p:sldId id="262" r:id="rId12"/>
    <p:sldId id="270" r:id="rId13"/>
    <p:sldId id="271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n Geile" initials="EG" lastIdx="1" clrIdx="0">
    <p:extLst>
      <p:ext uri="{19B8F6BF-5375-455C-9EA6-DF929625EA0E}">
        <p15:presenceInfo xmlns:p15="http://schemas.microsoft.com/office/powerpoint/2012/main" userId="Erin Gei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6:12:11.106" idx="1">
    <p:pos x="10" y="10"/>
    <p:text>PowerPoint is incomplete from this slide on.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AF65-18B4-B84F-8697-9F29D86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A77C3-A644-E14A-9B30-7F29F55B5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C14A-10F1-7A44-8735-BA3D4196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1771-15A9-6A45-808B-0F368487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6851-BC8D-3B4D-9E5E-3F7E49A5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3B6C-CAA1-324C-85AC-EDE73131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AD40-A85A-414A-A4E6-A76BAE0D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AC2A-5AD8-D544-BA8D-29E4FE6E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2AFB-6E9E-0848-B7DA-D74FCFED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0B14-E7BF-CB41-A2E8-AFDAC279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DED4B-AFBF-D647-B1AA-CED21E1B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0B17-9E01-AD48-B600-3D96CC09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D669-92E9-C241-8FEC-73E77A61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C5FAF-AF3D-434B-B7AC-7659C99C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9A9E-F041-374B-89A4-B211D607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FCB4-DF2D-E142-B8ED-661EE3C5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8F55-A366-BD41-98B6-71AF7DC7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AD10-370D-AD48-B53A-73E79102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2F33-0C90-C54E-8548-446095B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415D-360D-BE4A-8C31-17ED961C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6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0416-615D-FC44-AB28-04AA02F1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9418B-4698-9F48-BFCF-BF4AAE34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400E-9027-C64B-9881-3D89A644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6570-3830-1E44-924C-58E7A346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A72E-94D0-4647-9DED-C85EB747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6F34-5ACA-2F46-A9D2-79E74EBD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08D9-A4FF-4948-B361-A356DCBC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819C-DF08-7F49-A282-B4E297A5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65DA4-8BCB-7E48-8A60-A097467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042E-7DFA-204B-82D3-4CC62D5F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14C65-1C9F-D448-BE51-5ADB4D0F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50F4-D596-2D44-8CDC-F477F553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CAD1-B09A-984A-B235-A0CA73B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8D9D-2A0C-8845-8171-4648AB6A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5FD0-C563-D041-A8CF-44D2D8F9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78E20-86AB-F34E-964A-11A906516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7F97-0939-A244-9002-1065773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1BD30-EE1E-E345-BF2D-1D158341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74F7F-F3F5-AC48-AEB2-C024611F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24E-D2DC-DF4B-991E-3BC3538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5BA45-904A-9443-AC9E-F3EEA314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B7396-91E6-5547-956E-D49FC9F9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440B9-491B-A646-B47B-BEEF0ECA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5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2C2AD-75C7-414F-B5F6-99B9A0E7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A63-A45D-3A4B-A40B-7D3A2BD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9AA32-B24B-904B-B0E1-30C01D12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2679-09D7-E541-A182-31C7ED4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4693-3891-EC4A-8E99-5CA4D767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83C8E-8484-D546-AA14-9B307E4E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FF08-FAAE-A541-8440-CED9010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2446-F72B-7C41-AD3E-D6DA3315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1342-A6BE-D949-ABBF-9A1F45A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9A2B-0534-E84D-9179-D07D65B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AA6CC-6257-4847-AC79-78E1C0981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1A31-5B72-AC4B-BB63-EC993DEF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29921-0E07-F94E-A1CF-3BFCEC29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CBA3-6CEB-C144-90ED-CDACEF5E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A94BD-B28E-0443-9731-CAD980C5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E1FE4-7CC5-7642-B87C-A6C1913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62F8C-EFB5-DE41-9D14-551156E18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3502-26C3-5941-9DFF-99496E3B6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F153-54AF-1D41-8EFE-2715F67E4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4563-C8DE-C543-9BC4-55EC63C8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9911"/>
            <a:ext cx="9144000" cy="2405848"/>
          </a:xfrm>
        </p:spPr>
        <p:txBody>
          <a:bodyPr>
            <a:noAutofit/>
          </a:bodyPr>
          <a:lstStyle/>
          <a:p>
            <a:r>
              <a:rPr lang="en-US" sz="4400" dirty="0"/>
              <a:t>Visionary Leadership in Healthcare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3200" dirty="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Holly Wei</a:t>
            </a:r>
            <a:r>
              <a:rPr lang="en-US" dirty="0"/>
              <a:t>, PhD, RN, NEA-BC, FAAN </a:t>
            </a:r>
          </a:p>
          <a:p>
            <a:r>
              <a:rPr lang="en-US" b="1" dirty="0"/>
              <a:t>Sara Horton-Deutsch</a:t>
            </a:r>
            <a:r>
              <a:rPr lang="en-US" dirty="0"/>
              <a:t>, PhD, RN</a:t>
            </a:r>
            <a:r>
              <a:rPr lang="en-US"/>
              <a:t>, </a:t>
            </a:r>
            <a:r>
              <a:rPr lang="en-US" i="0" u="none" strike="noStrike" baseline="0">
                <a:solidFill>
                  <a:srgbClr val="211D1E"/>
                </a:solidFill>
              </a:rPr>
              <a:t>PMHCNS, </a:t>
            </a:r>
            <a:r>
              <a:rPr lang="en-US"/>
              <a:t>FAAN</a:t>
            </a:r>
            <a:r>
              <a:rPr lang="en-US" dirty="0"/>
              <a:t>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CF1E-A933-2542-ADB0-AF2D3D74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Rights Imbued in Mother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3005F-F65C-EF49-B596-D8C35BCC6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life</a:t>
            </a:r>
          </a:p>
          <a:p>
            <a:r>
              <a:rPr lang="en-US" dirty="0"/>
              <a:t>To the diversity of life</a:t>
            </a:r>
          </a:p>
          <a:p>
            <a:r>
              <a:rPr lang="en-US" dirty="0"/>
              <a:t>To water</a:t>
            </a:r>
          </a:p>
          <a:p>
            <a:r>
              <a:rPr lang="en-US" dirty="0"/>
              <a:t>To clean air</a:t>
            </a:r>
          </a:p>
          <a:p>
            <a:r>
              <a:rPr lang="en-US" dirty="0"/>
              <a:t>To equilibrium</a:t>
            </a:r>
          </a:p>
          <a:p>
            <a:r>
              <a:rPr lang="en-US" dirty="0"/>
              <a:t>To restoration</a:t>
            </a:r>
          </a:p>
          <a:p>
            <a:r>
              <a:rPr lang="en-US" dirty="0"/>
              <a:t>To pollution-free living</a:t>
            </a:r>
          </a:p>
        </p:txBody>
      </p:sp>
    </p:spTree>
    <p:extLst>
      <p:ext uri="{BB962C8B-B14F-4D97-AF65-F5344CB8AC3E}">
        <p14:creationId xmlns:p14="http://schemas.microsoft.com/office/powerpoint/2010/main" val="356950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C337-C72D-0149-B733-A48AF465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Ask the Right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55DA-94DD-A149-A9C6-DEA099EF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rights of humans to health and well-being?</a:t>
            </a:r>
          </a:p>
          <a:p>
            <a:r>
              <a:rPr lang="en-US" dirty="0"/>
              <a:t>What are the rights of future generations? </a:t>
            </a:r>
          </a:p>
          <a:p>
            <a:r>
              <a:rPr lang="en-US" dirty="0"/>
              <a:t>By imaging the above, how might such a paradigm shift break with old thinking and see new possibilities? </a:t>
            </a:r>
          </a:p>
          <a:p>
            <a:r>
              <a:rPr lang="en-US" dirty="0"/>
              <a:t>What would a caring economy look like?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29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123B8-85B9-A541-B7F8-B099A9C2A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Leader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D33A5-4932-624A-B6D9-C20CEEBCD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Systems thinking beyond the healthcare system</a:t>
            </a:r>
          </a:p>
          <a:p>
            <a:r>
              <a:rPr lang="en-US" dirty="0"/>
              <a:t>Identify who holds power and authority to make changes</a:t>
            </a:r>
          </a:p>
          <a:p>
            <a:r>
              <a:rPr lang="en-US" dirty="0"/>
              <a:t>See more and different organizations we need to work with</a:t>
            </a:r>
          </a:p>
          <a:p>
            <a:r>
              <a:rPr lang="en-US" dirty="0"/>
              <a:t>Engage in power mapping</a:t>
            </a:r>
          </a:p>
          <a:p>
            <a:r>
              <a:rPr lang="en-US" dirty="0"/>
              <a:t>Embrace an expanded definition  of health policy including education, housing and economic stability</a:t>
            </a:r>
          </a:p>
          <a:p>
            <a:r>
              <a:rPr lang="en-US" dirty="0"/>
              <a:t>Teach nurses about air, water, agriculture and climate change and the effects on health and the threat to earth</a:t>
            </a:r>
          </a:p>
          <a:p>
            <a:r>
              <a:rPr lang="en-US" dirty="0"/>
              <a:t>Influence policies that lead to environmental and planetary health</a:t>
            </a:r>
          </a:p>
        </p:txBody>
      </p:sp>
    </p:spTree>
    <p:extLst>
      <p:ext uri="{BB962C8B-B14F-4D97-AF65-F5344CB8AC3E}">
        <p14:creationId xmlns:p14="http://schemas.microsoft.com/office/powerpoint/2010/main" val="1465722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E31AC-595E-7D49-B241-131B06B7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 a New Story to Tell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5374D-2A4A-5948-81E9-A44F9ECA8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Be translators of science to a broader citizenry</a:t>
            </a:r>
          </a:p>
          <a:p>
            <a:r>
              <a:rPr lang="en-US" dirty="0"/>
              <a:t>Bring forth a positive vision of what might be</a:t>
            </a:r>
          </a:p>
          <a:p>
            <a:r>
              <a:rPr lang="en-US" dirty="0"/>
              <a:t>A positive and expansive vision for health</a:t>
            </a:r>
          </a:p>
          <a:p>
            <a:r>
              <a:rPr lang="en-US" dirty="0"/>
              <a:t>Create it, tell it, using more expansive language</a:t>
            </a:r>
          </a:p>
          <a:p>
            <a:r>
              <a:rPr lang="en-US" dirty="0"/>
              <a:t>Outline the path we must collectively take to get there</a:t>
            </a:r>
          </a:p>
        </p:txBody>
      </p:sp>
    </p:spTree>
    <p:extLst>
      <p:ext uri="{BB962C8B-B14F-4D97-AF65-F5344CB8AC3E}">
        <p14:creationId xmlns:p14="http://schemas.microsoft.com/office/powerpoint/2010/main" val="39366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62BAE-BEC6-E441-B982-73689486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Collaborative Imagining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9AE0-E562-5B43-A11E-4A5565514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 more beautiful world our hearts know is possible.”</a:t>
            </a:r>
          </a:p>
          <a:p>
            <a:pPr marL="0" indent="0">
              <a:buNone/>
            </a:pPr>
            <a:r>
              <a:rPr lang="en-US" dirty="0"/>
              <a:t>						Charles Eisenstein</a:t>
            </a:r>
          </a:p>
        </p:txBody>
      </p:sp>
    </p:spTree>
    <p:extLst>
      <p:ext uri="{BB962C8B-B14F-4D97-AF65-F5344CB8AC3E}">
        <p14:creationId xmlns:p14="http://schemas.microsoft.com/office/powerpoint/2010/main" val="124190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C741-C5AC-D442-BD5E-3CB09AC01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6873"/>
          </a:xfrm>
        </p:spPr>
        <p:txBody>
          <a:bodyPr>
            <a:normAutofit/>
          </a:bodyPr>
          <a:lstStyle/>
          <a:p>
            <a:pPr algn="l"/>
            <a:r>
              <a:rPr lang="en-US" sz="4500" b="1" dirty="0">
                <a:latin typeface="+mn-lt"/>
              </a:rPr>
              <a:t>Chapter 8</a:t>
            </a:r>
            <a:r>
              <a:rPr lang="en-US" sz="4500" b="1">
                <a:latin typeface="+mn-lt"/>
              </a:rPr>
              <a:t>. Leadership </a:t>
            </a:r>
            <a:r>
              <a:rPr lang="en-US" sz="4500" b="1" dirty="0">
                <a:latin typeface="+mn-lt"/>
              </a:rPr>
              <a:t>in Planetary and Environmental Health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4878613-4CAF-BA42-A4AA-C90F0BC02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2600" dirty="0"/>
              <a:t>Contributors</a:t>
            </a:r>
            <a:r>
              <a:rPr lang="en-US" dirty="0"/>
              <a:t>		</a:t>
            </a:r>
            <a:r>
              <a:rPr lang="en-US" b="1" dirty="0"/>
              <a:t>Barbara Sattler</a:t>
            </a:r>
            <a:r>
              <a:rPr lang="en-US" dirty="0"/>
              <a:t>, DrPH, RN, FAAN</a:t>
            </a:r>
          </a:p>
        </p:txBody>
      </p:sp>
    </p:spTree>
    <p:extLst>
      <p:ext uri="{BB962C8B-B14F-4D97-AF65-F5344CB8AC3E}">
        <p14:creationId xmlns:p14="http://schemas.microsoft.com/office/powerpoint/2010/main" val="315762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8E38-70D8-8E48-A774-8EFB8996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3441A-6924-3242-B034-5926DE4ED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1800" b="0" i="0" u="none" strike="noStrike" baseline="0" dirty="0">
              <a:latin typeface="Gotham Book"/>
            </a:endParaRPr>
          </a:p>
          <a:p>
            <a:r>
              <a:rPr lang="en-US" sz="3500" dirty="0">
                <a:solidFill>
                  <a:srgbClr val="211D1E"/>
                </a:solidFill>
              </a:rPr>
              <a:t>Appreciate the integral connection between a healthy planet and healthy people </a:t>
            </a:r>
            <a:endParaRPr lang="en-US" sz="3500" dirty="0"/>
          </a:p>
          <a:p>
            <a:r>
              <a:rPr lang="en-US" sz="3500" dirty="0">
                <a:solidFill>
                  <a:srgbClr val="211D1E"/>
                </a:solidFill>
              </a:rPr>
              <a:t>Describe key attributes and gifts that nature provides for creating healthier and more grounded leaders </a:t>
            </a:r>
            <a:endParaRPr lang="en-US" sz="3500" dirty="0"/>
          </a:p>
          <a:p>
            <a:r>
              <a:rPr lang="en-US" sz="3500" dirty="0">
                <a:solidFill>
                  <a:srgbClr val="211D1E"/>
                </a:solidFill>
              </a:rPr>
              <a:t>Explore how nurse leaders can move beyond institutional walls to address social determinants of health and healing </a:t>
            </a:r>
          </a:p>
          <a:p>
            <a:pPr algn="l"/>
            <a:r>
              <a:rPr lang="en-US" sz="3500" b="0" i="0" u="none" strike="noStrike" baseline="0" dirty="0">
                <a:solidFill>
                  <a:srgbClr val="211D1E"/>
                </a:solidFill>
              </a:rPr>
              <a:t>Catalyze conversations and actions for nursing leadership to create and lead from a more expansive vision for health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820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40B5-2200-9847-8456-F469BCD3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Nature’s Gifts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558501-F21C-F742-9167-C4B0F628C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75582"/>
            <a:ext cx="5157787" cy="4614081"/>
          </a:xfrm>
        </p:spPr>
        <p:txBody>
          <a:bodyPr/>
          <a:lstStyle/>
          <a:p>
            <a:r>
              <a:rPr lang="en-US" dirty="0"/>
              <a:t>Natural intelligence</a:t>
            </a:r>
          </a:p>
          <a:p>
            <a:r>
              <a:rPr lang="en-US" dirty="0"/>
              <a:t>Presence and awareness</a:t>
            </a:r>
          </a:p>
          <a:p>
            <a:r>
              <a:rPr lang="en-US" dirty="0"/>
              <a:t>Using your senses</a:t>
            </a:r>
          </a:p>
          <a:p>
            <a:r>
              <a:rPr lang="en-US" dirty="0"/>
              <a:t>Unstoppable focus</a:t>
            </a:r>
          </a:p>
          <a:p>
            <a:r>
              <a:rPr lang="en-US" dirty="0"/>
              <a:t>Authenticity</a:t>
            </a:r>
          </a:p>
          <a:p>
            <a:r>
              <a:rPr lang="en-US" dirty="0"/>
              <a:t>Awe and wonder</a:t>
            </a:r>
          </a:p>
          <a:p>
            <a:r>
              <a:rPr lang="en-US" dirty="0"/>
              <a:t>Gratitude and appreciation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0C7921-1B3D-3448-81BA-3C59DCEA4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75582"/>
            <a:ext cx="5183188" cy="4614081"/>
          </a:xfrm>
        </p:spPr>
        <p:txBody>
          <a:bodyPr/>
          <a:lstStyle/>
          <a:p>
            <a:r>
              <a:rPr lang="en-US" dirty="0"/>
              <a:t>Emotional freedom</a:t>
            </a:r>
          </a:p>
          <a:p>
            <a:r>
              <a:rPr lang="en-US" dirty="0"/>
              <a:t>Pleasure in simple things</a:t>
            </a:r>
          </a:p>
          <a:p>
            <a:r>
              <a:rPr lang="en-US" dirty="0"/>
              <a:t>Relationships/emotional intelligence</a:t>
            </a:r>
          </a:p>
          <a:p>
            <a:r>
              <a:rPr lang="en-US" dirty="0"/>
              <a:t>Self-acceptance/healing</a:t>
            </a:r>
          </a:p>
          <a:p>
            <a:r>
              <a:rPr lang="en-US" dirty="0"/>
              <a:t>Unconditional love</a:t>
            </a:r>
          </a:p>
          <a:p>
            <a:r>
              <a:rPr lang="en-US" dirty="0"/>
              <a:t>Spiritual connection</a:t>
            </a:r>
          </a:p>
        </p:txBody>
      </p:sp>
    </p:spTree>
    <p:extLst>
      <p:ext uri="{BB962C8B-B14F-4D97-AF65-F5344CB8AC3E}">
        <p14:creationId xmlns:p14="http://schemas.microsoft.com/office/powerpoint/2010/main" val="38094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6BD3E-2782-9A4F-9B87-B4C8F68F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Ails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E34B8-46EC-EE45-8FF7-3CB2056C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 quality of social capitol in our communities</a:t>
            </a:r>
          </a:p>
          <a:p>
            <a:r>
              <a:rPr lang="en-US" sz="3200" dirty="0"/>
              <a:t>Nutritional insecurity</a:t>
            </a:r>
          </a:p>
          <a:p>
            <a:r>
              <a:rPr lang="en-US" sz="3200" dirty="0"/>
              <a:t>Loneliness and social isolation</a:t>
            </a:r>
          </a:p>
          <a:p>
            <a:r>
              <a:rPr lang="en-US" sz="3200" dirty="0"/>
              <a:t>Nature-deficit disorder in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8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4AC6-D95F-B840-98A6-726E21F4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Ails Our Healthcare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05EAF-0F07-794F-9FA4-6112B110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Not about health</a:t>
            </a:r>
          </a:p>
          <a:p>
            <a:r>
              <a:rPr lang="en-US" sz="3200" dirty="0"/>
              <a:t>Not that much about “caring”</a:t>
            </a:r>
          </a:p>
          <a:p>
            <a:r>
              <a:rPr lang="en-US" sz="3200" dirty="0"/>
              <a:t>Not a “system”</a:t>
            </a:r>
          </a:p>
        </p:txBody>
      </p:sp>
    </p:spTree>
    <p:extLst>
      <p:ext uri="{BB962C8B-B14F-4D97-AF65-F5344CB8AC3E}">
        <p14:creationId xmlns:p14="http://schemas.microsoft.com/office/powerpoint/2010/main" val="166889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54BA-34E3-C643-A916-50931E00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Asking the Right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F0D42-992F-B641-B223-90FF2F32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change I want to see?</a:t>
            </a:r>
          </a:p>
          <a:p>
            <a:endParaRPr lang="en-US" dirty="0"/>
          </a:p>
          <a:p>
            <a:r>
              <a:rPr lang="en-US" dirty="0"/>
              <a:t>What is the change that I want to help make happen?</a:t>
            </a:r>
          </a:p>
        </p:txBody>
      </p:sp>
    </p:spTree>
    <p:extLst>
      <p:ext uri="{BB962C8B-B14F-4D97-AF65-F5344CB8AC3E}">
        <p14:creationId xmlns:p14="http://schemas.microsoft.com/office/powerpoint/2010/main" val="23765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B558-572F-A046-835D-D585B6F3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Planetary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502E4-27BA-E440-A748-E50FD4124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Human systems</a:t>
            </a:r>
          </a:p>
          <a:p>
            <a:pPr marL="0" indent="0">
              <a:buNone/>
            </a:pPr>
            <a:r>
              <a:rPr lang="en-US" dirty="0"/>
              <a:t>Ecological systems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Also:</a:t>
            </a:r>
          </a:p>
          <a:p>
            <a:pPr marL="0" indent="0">
              <a:buNone/>
            </a:pPr>
            <a:r>
              <a:rPr lang="en-US" dirty="0"/>
              <a:t>Economic</a:t>
            </a:r>
          </a:p>
          <a:p>
            <a:pPr marL="0" indent="0">
              <a:buNone/>
            </a:pPr>
            <a:r>
              <a:rPr lang="en-US" dirty="0"/>
              <a:t>Political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5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613A-6FBA-A34D-8F28-D08DCC6B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Leader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02899-1284-0344-86C7-A5D51DDE7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Foster a sense of hope in the future</a:t>
            </a:r>
          </a:p>
          <a:p>
            <a:r>
              <a:rPr lang="en-US" dirty="0"/>
              <a:t>Look to Mother Nature for guidance</a:t>
            </a:r>
          </a:p>
          <a:p>
            <a:r>
              <a:rPr lang="en-US" dirty="0"/>
              <a:t>Be radically inclusive</a:t>
            </a:r>
          </a:p>
          <a:p>
            <a:r>
              <a:rPr lang="en-US" dirty="0"/>
              <a:t>Create a cadre of responsible citizens and changemakers</a:t>
            </a:r>
          </a:p>
          <a:p>
            <a:r>
              <a:rPr lang="en-US" dirty="0"/>
              <a:t>Create opportunities for joy</a:t>
            </a:r>
          </a:p>
          <a:p>
            <a:r>
              <a:rPr lang="en-US" dirty="0"/>
              <a:t>Invite the art community to join us</a:t>
            </a:r>
          </a:p>
          <a:p>
            <a:r>
              <a:rPr lang="en-US" dirty="0"/>
              <a:t>Address the things we know are making people unwell and vulnerable</a:t>
            </a:r>
          </a:p>
        </p:txBody>
      </p:sp>
    </p:spTree>
    <p:extLst>
      <p:ext uri="{BB962C8B-B14F-4D97-AF65-F5344CB8AC3E}">
        <p14:creationId xmlns:p14="http://schemas.microsoft.com/office/powerpoint/2010/main" val="1524446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505</Words>
  <Application>Microsoft Macintosh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Gotham Book</vt:lpstr>
      <vt:lpstr>Office Theme</vt:lpstr>
      <vt:lpstr>Visionary Leadership in Healthcare  Excellence in Practice, Policy, and Ethics</vt:lpstr>
      <vt:lpstr>Chapter 8. Leadership in Planetary and Environmental Health </vt:lpstr>
      <vt:lpstr>Learning Objectives </vt:lpstr>
      <vt:lpstr>Nature’s Gifts</vt:lpstr>
      <vt:lpstr>What Ails Us?</vt:lpstr>
      <vt:lpstr>What Ails Our Healthcare System</vt:lpstr>
      <vt:lpstr>Asking the Right Questions</vt:lpstr>
      <vt:lpstr>Planetary Health</vt:lpstr>
      <vt:lpstr>New Leader Roles</vt:lpstr>
      <vt:lpstr>The Rights Imbued in Mother Nature</vt:lpstr>
      <vt:lpstr>Ask the Right Question</vt:lpstr>
      <vt:lpstr>New Leader Skills</vt:lpstr>
      <vt:lpstr>Develop a New Story to Tell</vt:lpstr>
      <vt:lpstr>Collaborative Imagining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Microsoft Office User</cp:lastModifiedBy>
  <cp:revision>22</cp:revision>
  <dcterms:created xsi:type="dcterms:W3CDTF">2021-04-24T19:15:55Z</dcterms:created>
  <dcterms:modified xsi:type="dcterms:W3CDTF">2022-02-13T22:27:48Z</dcterms:modified>
</cp:coreProperties>
</file>