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5" r:id="rId3"/>
    <p:sldMasterId id="2147483714" r:id="rId4"/>
  </p:sldMasterIdLst>
  <p:notesMasterIdLst>
    <p:notesMasterId r:id="rId16"/>
  </p:notesMasterIdLst>
  <p:sldIdLst>
    <p:sldId id="267" r:id="rId5"/>
    <p:sldId id="257" r:id="rId6"/>
    <p:sldId id="258" r:id="rId7"/>
    <p:sldId id="457" r:id="rId8"/>
    <p:sldId id="458" r:id="rId9"/>
    <p:sldId id="278" r:id="rId10"/>
    <p:sldId id="260" r:id="rId11"/>
    <p:sldId id="375" r:id="rId12"/>
    <p:sldId id="380" r:id="rId13"/>
    <p:sldId id="423" r:id="rId14"/>
    <p:sldId id="53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6B7A8-F940-4213-91EC-1A023F53C60B}" v="1" dt="2022-01-26T15:56:44.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Stanley" userId="8e0e8236-892f-4a03-81d6-aa217787c5a2" providerId="ADAL" clId="{2386B7A8-F940-4213-91EC-1A023F53C60B}"/>
    <pc:docChg chg="addSld delSld modSld sldOrd">
      <pc:chgData name="Jill Stanley" userId="8e0e8236-892f-4a03-81d6-aa217787c5a2" providerId="ADAL" clId="{2386B7A8-F940-4213-91EC-1A023F53C60B}" dt="2022-01-26T15:56:46.392" v="49"/>
      <pc:docMkLst>
        <pc:docMk/>
      </pc:docMkLst>
      <pc:sldChg chg="del">
        <pc:chgData name="Jill Stanley" userId="8e0e8236-892f-4a03-81d6-aa217787c5a2" providerId="ADAL" clId="{2386B7A8-F940-4213-91EC-1A023F53C60B}" dt="2022-01-26T15:51:32.551" v="0" actId="2696"/>
        <pc:sldMkLst>
          <pc:docMk/>
          <pc:sldMk cId="3433711510" sldId="256"/>
        </pc:sldMkLst>
      </pc:sldChg>
      <pc:sldChg chg="modSp mod">
        <pc:chgData name="Jill Stanley" userId="8e0e8236-892f-4a03-81d6-aa217787c5a2" providerId="ADAL" clId="{2386B7A8-F940-4213-91EC-1A023F53C60B}" dt="2022-01-26T15:53:39.493" v="37" actId="113"/>
        <pc:sldMkLst>
          <pc:docMk/>
          <pc:sldMk cId="3157627158" sldId="257"/>
        </pc:sldMkLst>
        <pc:spChg chg="mod">
          <ac:chgData name="Jill Stanley" userId="8e0e8236-892f-4a03-81d6-aa217787c5a2" providerId="ADAL" clId="{2386B7A8-F940-4213-91EC-1A023F53C60B}" dt="2022-01-26T15:52:19.955" v="7" actId="14100"/>
          <ac:spMkLst>
            <pc:docMk/>
            <pc:sldMk cId="3157627158" sldId="257"/>
            <ac:spMk id="2" creationId="{AC5BC741-C5AC-D442-BD5E-3CB09AC01B23}"/>
          </ac:spMkLst>
        </pc:spChg>
        <pc:spChg chg="mod">
          <ac:chgData name="Jill Stanley" userId="8e0e8236-892f-4a03-81d6-aa217787c5a2" providerId="ADAL" clId="{2386B7A8-F940-4213-91EC-1A023F53C60B}" dt="2022-01-26T15:53:39.493" v="37" actId="113"/>
          <ac:spMkLst>
            <pc:docMk/>
            <pc:sldMk cId="3157627158" sldId="257"/>
            <ac:spMk id="4" creationId="{94878613-4CAF-BA42-A4AA-C90F0BC02777}"/>
          </ac:spMkLst>
        </pc:spChg>
      </pc:sldChg>
      <pc:sldChg chg="modSp mod">
        <pc:chgData name="Jill Stanley" userId="8e0e8236-892f-4a03-81d6-aa217787c5a2" providerId="ADAL" clId="{2386B7A8-F940-4213-91EC-1A023F53C60B}" dt="2022-01-26T15:53:44.890" v="46" actId="20577"/>
        <pc:sldMkLst>
          <pc:docMk/>
          <pc:sldMk cId="1428206262" sldId="258"/>
        </pc:sldMkLst>
        <pc:spChg chg="mod">
          <ac:chgData name="Jill Stanley" userId="8e0e8236-892f-4a03-81d6-aa217787c5a2" providerId="ADAL" clId="{2386B7A8-F940-4213-91EC-1A023F53C60B}" dt="2022-01-26T15:53:44.890" v="46" actId="20577"/>
          <ac:spMkLst>
            <pc:docMk/>
            <pc:sldMk cId="1428206262" sldId="258"/>
            <ac:spMk id="2" creationId="{EBD68E38-70D8-8E48-A774-8EFB89962BBA}"/>
          </ac:spMkLst>
        </pc:spChg>
      </pc:sldChg>
      <pc:sldChg chg="add ord">
        <pc:chgData name="Jill Stanley" userId="8e0e8236-892f-4a03-81d6-aa217787c5a2" providerId="ADAL" clId="{2386B7A8-F940-4213-91EC-1A023F53C60B}" dt="2022-01-26T15:56:46.392" v="49"/>
        <pc:sldMkLst>
          <pc:docMk/>
          <pc:sldMk cId="3433711510" sldId="267"/>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D8CE1-42D4-4975-B160-3D01A510CF3A}"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6B890E0F-9F9F-41FB-90C4-CB4B0511CEC5}">
      <dgm:prSet custT="1"/>
      <dgm:spPr/>
      <dgm:t>
        <a:bodyPr/>
        <a:lstStyle/>
        <a:p>
          <a:pPr rtl="0"/>
          <a:r>
            <a:rPr lang="en-US" sz="4000" dirty="0"/>
            <a:t>Burnout</a:t>
          </a:r>
          <a:r>
            <a:rPr lang="en-US" sz="4500" dirty="0"/>
            <a:t> </a:t>
          </a:r>
        </a:p>
      </dgm:t>
    </dgm:pt>
    <dgm:pt modelId="{8CA5265F-0FFA-400F-B119-614CB560EA46}" type="parTrans" cxnId="{51AD2EFA-FFA9-4642-92AB-0685D66317C4}">
      <dgm:prSet/>
      <dgm:spPr/>
      <dgm:t>
        <a:bodyPr/>
        <a:lstStyle/>
        <a:p>
          <a:endParaRPr lang="en-US"/>
        </a:p>
      </dgm:t>
    </dgm:pt>
    <dgm:pt modelId="{30FA8EAF-676D-44F0-AE54-6076D85577BF}" type="sibTrans" cxnId="{51AD2EFA-FFA9-4642-92AB-0685D66317C4}">
      <dgm:prSet/>
      <dgm:spPr/>
      <dgm:t>
        <a:bodyPr/>
        <a:lstStyle/>
        <a:p>
          <a:endParaRPr lang="en-US"/>
        </a:p>
      </dgm:t>
    </dgm:pt>
    <dgm:pt modelId="{8C6ADFA9-B614-4699-A212-E4C5B9E96344}">
      <dgm:prSet/>
      <dgm:spPr/>
      <dgm:t>
        <a:bodyPr/>
        <a:lstStyle/>
        <a:p>
          <a:pPr rtl="0"/>
          <a:r>
            <a:rPr lang="en-US" dirty="0"/>
            <a:t>Chronic workplace stress; emotional exhaustion, depersonalization, reduced sense of accomplishment </a:t>
          </a:r>
        </a:p>
      </dgm:t>
    </dgm:pt>
    <dgm:pt modelId="{64272FA8-D55B-4EB2-9A13-91661DA61344}" type="parTrans" cxnId="{5D7E1901-9A5D-4E04-A488-63C010DC3C70}">
      <dgm:prSet/>
      <dgm:spPr/>
      <dgm:t>
        <a:bodyPr/>
        <a:lstStyle/>
        <a:p>
          <a:endParaRPr lang="en-US"/>
        </a:p>
      </dgm:t>
    </dgm:pt>
    <dgm:pt modelId="{0FC7E7C8-4B5C-4DA2-8AB1-4C5303047C9A}" type="sibTrans" cxnId="{5D7E1901-9A5D-4E04-A488-63C010DC3C70}">
      <dgm:prSet/>
      <dgm:spPr/>
      <dgm:t>
        <a:bodyPr/>
        <a:lstStyle/>
        <a:p>
          <a:endParaRPr lang="en-US"/>
        </a:p>
      </dgm:t>
    </dgm:pt>
    <dgm:pt modelId="{EBE5626C-E9B5-49E0-BFB1-F63285326581}">
      <dgm:prSet custT="1"/>
      <dgm:spPr/>
      <dgm:t>
        <a:bodyPr/>
        <a:lstStyle/>
        <a:p>
          <a:pPr rtl="0"/>
          <a:r>
            <a:rPr lang="en-US" sz="4500" dirty="0"/>
            <a:t>  </a:t>
          </a:r>
          <a:r>
            <a:rPr lang="en-US" sz="3600" dirty="0"/>
            <a:t>Secondary Trauma</a:t>
          </a:r>
          <a:endParaRPr lang="en-US" sz="4000" dirty="0"/>
        </a:p>
      </dgm:t>
    </dgm:pt>
    <dgm:pt modelId="{95E51EBA-AA98-4401-86A9-79DD22A08F7E}" type="parTrans" cxnId="{42A656BD-C536-4CC3-A4D7-5F3CE1B98A6B}">
      <dgm:prSet/>
      <dgm:spPr/>
      <dgm:t>
        <a:bodyPr/>
        <a:lstStyle/>
        <a:p>
          <a:endParaRPr lang="en-US"/>
        </a:p>
      </dgm:t>
    </dgm:pt>
    <dgm:pt modelId="{F0164D58-F436-4654-8F32-0D75EA209E34}" type="sibTrans" cxnId="{42A656BD-C536-4CC3-A4D7-5F3CE1B98A6B}">
      <dgm:prSet/>
      <dgm:spPr/>
      <dgm:t>
        <a:bodyPr/>
        <a:lstStyle/>
        <a:p>
          <a:endParaRPr lang="en-US"/>
        </a:p>
      </dgm:t>
    </dgm:pt>
    <dgm:pt modelId="{99ECB493-2EEC-4FE8-BBE9-FA40F562F5E7}">
      <dgm:prSet/>
      <dgm:spPr/>
      <dgm:t>
        <a:bodyPr/>
        <a:lstStyle/>
        <a:p>
          <a:pPr rtl="0"/>
          <a:r>
            <a:rPr lang="en-US" dirty="0"/>
            <a:t>Direct Result of exposure to another person’s suffering; mirrors PTSD</a:t>
          </a:r>
          <a:r>
            <a:rPr lang="en-US" dirty="0">
              <a:latin typeface="Times New Roman" panose="02020603050405020304" pitchFamily="18" charset="0"/>
              <a:cs typeface="Times New Roman" panose="02020603050405020304" pitchFamily="18" charset="0"/>
            </a:rPr>
            <a:t>—</a:t>
          </a:r>
          <a:r>
            <a:rPr lang="en-US" dirty="0"/>
            <a:t>avoidance, numbness, hyperarousal </a:t>
          </a:r>
        </a:p>
      </dgm:t>
    </dgm:pt>
    <dgm:pt modelId="{11E30975-63C8-45AF-96C7-EE0CF99B4EB2}" type="parTrans" cxnId="{31FA5645-3DCF-4D44-99FF-3BCF002E3ED7}">
      <dgm:prSet/>
      <dgm:spPr/>
      <dgm:t>
        <a:bodyPr/>
        <a:lstStyle/>
        <a:p>
          <a:endParaRPr lang="en-US"/>
        </a:p>
      </dgm:t>
    </dgm:pt>
    <dgm:pt modelId="{6B8DD1C0-942E-4F47-85A8-3E57AA100BA3}" type="sibTrans" cxnId="{31FA5645-3DCF-4D44-99FF-3BCF002E3ED7}">
      <dgm:prSet/>
      <dgm:spPr/>
      <dgm:t>
        <a:bodyPr/>
        <a:lstStyle/>
        <a:p>
          <a:endParaRPr lang="en-US"/>
        </a:p>
      </dgm:t>
    </dgm:pt>
    <dgm:pt modelId="{8AA3A9BD-9A35-4497-8FED-40795AAD4816}">
      <dgm:prSet custT="1"/>
      <dgm:spPr/>
      <dgm:t>
        <a:bodyPr/>
        <a:lstStyle/>
        <a:p>
          <a:pPr rtl="0">
            <a:lnSpc>
              <a:spcPct val="100000"/>
            </a:lnSpc>
            <a:spcAft>
              <a:spcPts val="0"/>
            </a:spcAft>
          </a:pPr>
          <a:r>
            <a:rPr lang="en-US" sz="3600" dirty="0"/>
            <a:t> </a:t>
          </a:r>
          <a:r>
            <a:rPr lang="en-US" sz="3200" dirty="0"/>
            <a:t>Compassion </a:t>
          </a:r>
        </a:p>
        <a:p>
          <a:pPr rtl="0">
            <a:lnSpc>
              <a:spcPct val="100000"/>
            </a:lnSpc>
            <a:spcAft>
              <a:spcPts val="0"/>
            </a:spcAft>
          </a:pPr>
          <a:r>
            <a:rPr lang="en-US" sz="3200" dirty="0"/>
            <a:t>  Satisfaction </a:t>
          </a:r>
        </a:p>
      </dgm:t>
    </dgm:pt>
    <dgm:pt modelId="{CBB5FE4A-0C31-45E5-B1CC-8611A8593A8E}" type="parTrans" cxnId="{A2CFE43D-7F63-4150-8C65-3368A5733CA9}">
      <dgm:prSet/>
      <dgm:spPr/>
      <dgm:t>
        <a:bodyPr/>
        <a:lstStyle/>
        <a:p>
          <a:endParaRPr lang="en-US"/>
        </a:p>
      </dgm:t>
    </dgm:pt>
    <dgm:pt modelId="{28AF59BD-541D-444C-B8C1-2B35E64C9709}" type="sibTrans" cxnId="{A2CFE43D-7F63-4150-8C65-3368A5733CA9}">
      <dgm:prSet/>
      <dgm:spPr/>
      <dgm:t>
        <a:bodyPr/>
        <a:lstStyle/>
        <a:p>
          <a:endParaRPr lang="en-US"/>
        </a:p>
      </dgm:t>
    </dgm:pt>
    <dgm:pt modelId="{608934C1-D55F-4C65-901B-4D4B87C9A9F6}">
      <dgm:prSet/>
      <dgm:spPr/>
      <dgm:t>
        <a:bodyPr/>
        <a:lstStyle/>
        <a:p>
          <a:pPr rtl="0"/>
          <a:r>
            <a:rPr lang="en-US" dirty="0"/>
            <a:t>Connection to the positive aspects of  serving in a helping profession</a:t>
          </a:r>
        </a:p>
      </dgm:t>
    </dgm:pt>
    <dgm:pt modelId="{878C53E4-5D07-4C21-8104-99C0E91EDDA1}" type="parTrans" cxnId="{C3FC64FF-5717-4101-A46A-88DC6EA5C238}">
      <dgm:prSet/>
      <dgm:spPr/>
      <dgm:t>
        <a:bodyPr/>
        <a:lstStyle/>
        <a:p>
          <a:endParaRPr lang="en-US"/>
        </a:p>
      </dgm:t>
    </dgm:pt>
    <dgm:pt modelId="{1F4848BA-9E5A-481E-9915-A8515BEF01D7}" type="sibTrans" cxnId="{C3FC64FF-5717-4101-A46A-88DC6EA5C238}">
      <dgm:prSet/>
      <dgm:spPr/>
      <dgm:t>
        <a:bodyPr/>
        <a:lstStyle/>
        <a:p>
          <a:endParaRPr lang="en-US"/>
        </a:p>
      </dgm:t>
    </dgm:pt>
    <dgm:pt modelId="{FEA55546-5091-484C-B533-2EA7B3E0C694}">
      <dgm:prSet custT="1"/>
      <dgm:spPr/>
      <dgm:t>
        <a:bodyPr/>
        <a:lstStyle/>
        <a:p>
          <a:pPr rtl="0"/>
          <a:r>
            <a:rPr lang="en-US" sz="4500" dirty="0"/>
            <a:t>Compassion Fatigue </a:t>
          </a:r>
        </a:p>
      </dgm:t>
    </dgm:pt>
    <dgm:pt modelId="{34BB65FE-5D9F-4706-8304-FBFA76144C39}" type="parTrans" cxnId="{39A9FB38-DFB2-4834-B7F7-A7FEB73C34C7}">
      <dgm:prSet/>
      <dgm:spPr/>
      <dgm:t>
        <a:bodyPr/>
        <a:lstStyle/>
        <a:p>
          <a:endParaRPr lang="en-US"/>
        </a:p>
      </dgm:t>
    </dgm:pt>
    <dgm:pt modelId="{86939692-50BC-4C75-B3D3-CD23997DD987}" type="sibTrans" cxnId="{39A9FB38-DFB2-4834-B7F7-A7FEB73C34C7}">
      <dgm:prSet/>
      <dgm:spPr/>
      <dgm:t>
        <a:bodyPr/>
        <a:lstStyle/>
        <a:p>
          <a:endParaRPr lang="en-US"/>
        </a:p>
      </dgm:t>
    </dgm:pt>
    <dgm:pt modelId="{D542270C-DC2C-4F86-9920-6EE69A5DF793}">
      <dgm:prSet custT="1"/>
      <dgm:spPr/>
      <dgm:t>
        <a:bodyPr/>
        <a:lstStyle/>
        <a:p>
          <a:pPr rtl="0"/>
          <a:r>
            <a:rPr lang="en-US" sz="1800" dirty="0"/>
            <a:t>The inability to form nurturing relationships with patients and the resulting distress caregivers experience </a:t>
          </a:r>
        </a:p>
      </dgm:t>
    </dgm:pt>
    <dgm:pt modelId="{734902E5-A7F9-41AC-8EEA-9D8312899726}" type="parTrans" cxnId="{A6ACB5A6-4780-43E5-8C52-4C7FA8570E47}">
      <dgm:prSet/>
      <dgm:spPr/>
      <dgm:t>
        <a:bodyPr/>
        <a:lstStyle/>
        <a:p>
          <a:endParaRPr lang="en-US"/>
        </a:p>
      </dgm:t>
    </dgm:pt>
    <dgm:pt modelId="{7CECB0AB-1F14-4B55-B2F4-4CE21CBD1AF3}" type="sibTrans" cxnId="{A6ACB5A6-4780-43E5-8C52-4C7FA8570E47}">
      <dgm:prSet/>
      <dgm:spPr/>
      <dgm:t>
        <a:bodyPr/>
        <a:lstStyle/>
        <a:p>
          <a:endParaRPr lang="en-US"/>
        </a:p>
      </dgm:t>
    </dgm:pt>
    <dgm:pt modelId="{6D0B585C-E4BD-4F30-A871-4E04FCDE5C66}" type="pres">
      <dgm:prSet presAssocID="{284D8CE1-42D4-4975-B160-3D01A510CF3A}" presName="Name0" presStyleCnt="0">
        <dgm:presLayoutVars>
          <dgm:dir/>
          <dgm:animLvl val="lvl"/>
          <dgm:resizeHandles val="exact"/>
        </dgm:presLayoutVars>
      </dgm:prSet>
      <dgm:spPr/>
    </dgm:pt>
    <dgm:pt modelId="{FE6D49F2-C63A-4982-8723-948116C3199D}" type="pres">
      <dgm:prSet presAssocID="{FEA55546-5091-484C-B533-2EA7B3E0C694}" presName="linNode" presStyleCnt="0"/>
      <dgm:spPr/>
    </dgm:pt>
    <dgm:pt modelId="{8A2CA46A-0AD2-4AC0-A254-0A941B6815D2}" type="pres">
      <dgm:prSet presAssocID="{FEA55546-5091-484C-B533-2EA7B3E0C694}" presName="parentText" presStyleLbl="node1" presStyleIdx="0" presStyleCnt="4" custScaleX="112133">
        <dgm:presLayoutVars>
          <dgm:chMax val="1"/>
          <dgm:bulletEnabled val="1"/>
        </dgm:presLayoutVars>
      </dgm:prSet>
      <dgm:spPr/>
    </dgm:pt>
    <dgm:pt modelId="{75DDD7D9-0372-43EC-8DFC-E75EA695F372}" type="pres">
      <dgm:prSet presAssocID="{FEA55546-5091-484C-B533-2EA7B3E0C694}" presName="descendantText" presStyleLbl="alignAccFollowNode1" presStyleIdx="0" presStyleCnt="4">
        <dgm:presLayoutVars>
          <dgm:bulletEnabled val="1"/>
        </dgm:presLayoutVars>
      </dgm:prSet>
      <dgm:spPr/>
    </dgm:pt>
    <dgm:pt modelId="{081C2401-5861-4AD0-96AB-2063F53F93E6}" type="pres">
      <dgm:prSet presAssocID="{86939692-50BC-4C75-B3D3-CD23997DD987}" presName="sp" presStyleCnt="0"/>
      <dgm:spPr/>
    </dgm:pt>
    <dgm:pt modelId="{525E461B-F7D6-4EC1-8B00-F1392C534A7C}" type="pres">
      <dgm:prSet presAssocID="{6B890E0F-9F9F-41FB-90C4-CB4B0511CEC5}" presName="linNode" presStyleCnt="0"/>
      <dgm:spPr/>
    </dgm:pt>
    <dgm:pt modelId="{52278F12-4FDE-436E-89B8-6D0CF0D6B515}" type="pres">
      <dgm:prSet presAssocID="{6B890E0F-9F9F-41FB-90C4-CB4B0511CEC5}" presName="parentText" presStyleLbl="node1" presStyleIdx="1" presStyleCnt="4" custScaleX="108665">
        <dgm:presLayoutVars>
          <dgm:chMax val="1"/>
          <dgm:bulletEnabled val="1"/>
        </dgm:presLayoutVars>
      </dgm:prSet>
      <dgm:spPr/>
    </dgm:pt>
    <dgm:pt modelId="{8652B3FC-EAEB-48B3-98C8-8CAFC869ADBE}" type="pres">
      <dgm:prSet presAssocID="{6B890E0F-9F9F-41FB-90C4-CB4B0511CEC5}" presName="descendantText" presStyleLbl="alignAccFollowNode1" presStyleIdx="1" presStyleCnt="4">
        <dgm:presLayoutVars>
          <dgm:bulletEnabled val="1"/>
        </dgm:presLayoutVars>
      </dgm:prSet>
      <dgm:spPr/>
    </dgm:pt>
    <dgm:pt modelId="{ACCAC5FF-AD4D-481A-B232-F93F29C45029}" type="pres">
      <dgm:prSet presAssocID="{30FA8EAF-676D-44F0-AE54-6076D85577BF}" presName="sp" presStyleCnt="0"/>
      <dgm:spPr/>
    </dgm:pt>
    <dgm:pt modelId="{23FC97E5-25FE-487C-9323-439B58A18581}" type="pres">
      <dgm:prSet presAssocID="{EBE5626C-E9B5-49E0-BFB1-F63285326581}" presName="linNode" presStyleCnt="0"/>
      <dgm:spPr/>
    </dgm:pt>
    <dgm:pt modelId="{A91684CD-9AD6-4984-82B9-A04D1F72A1DE}" type="pres">
      <dgm:prSet presAssocID="{EBE5626C-E9B5-49E0-BFB1-F63285326581}" presName="parentText" presStyleLbl="node1" presStyleIdx="2" presStyleCnt="4" custScaleX="112120" custLinFactNeighborX="-797" custLinFactNeighborY="-58">
        <dgm:presLayoutVars>
          <dgm:chMax val="1"/>
          <dgm:bulletEnabled val="1"/>
        </dgm:presLayoutVars>
      </dgm:prSet>
      <dgm:spPr/>
    </dgm:pt>
    <dgm:pt modelId="{22CBA772-165A-4EDC-AD62-031473B355B5}" type="pres">
      <dgm:prSet presAssocID="{EBE5626C-E9B5-49E0-BFB1-F63285326581}" presName="descendantText" presStyleLbl="alignAccFollowNode1" presStyleIdx="2" presStyleCnt="4">
        <dgm:presLayoutVars>
          <dgm:bulletEnabled val="1"/>
        </dgm:presLayoutVars>
      </dgm:prSet>
      <dgm:spPr/>
    </dgm:pt>
    <dgm:pt modelId="{77D5499A-03F9-453B-970D-37417FD5ADB0}" type="pres">
      <dgm:prSet presAssocID="{F0164D58-F436-4654-8F32-0D75EA209E34}" presName="sp" presStyleCnt="0"/>
      <dgm:spPr/>
    </dgm:pt>
    <dgm:pt modelId="{0061AD89-B1CA-495C-A5FF-8F14F2F514A9}" type="pres">
      <dgm:prSet presAssocID="{8AA3A9BD-9A35-4497-8FED-40795AAD4816}" presName="linNode" presStyleCnt="0"/>
      <dgm:spPr/>
    </dgm:pt>
    <dgm:pt modelId="{ABAE41C8-86A8-41CA-912C-5FEF91D1D71F}" type="pres">
      <dgm:prSet presAssocID="{8AA3A9BD-9A35-4497-8FED-40795AAD4816}" presName="parentText" presStyleLbl="node1" presStyleIdx="3" presStyleCnt="4" custScaleX="111245" custLinFactNeighborX="-666" custLinFactNeighborY="-707">
        <dgm:presLayoutVars>
          <dgm:chMax val="1"/>
          <dgm:bulletEnabled val="1"/>
        </dgm:presLayoutVars>
      </dgm:prSet>
      <dgm:spPr/>
    </dgm:pt>
    <dgm:pt modelId="{CB5FC480-3724-4F45-B5FC-9F39B48BB33D}" type="pres">
      <dgm:prSet presAssocID="{8AA3A9BD-9A35-4497-8FED-40795AAD4816}" presName="descendantText" presStyleLbl="alignAccFollowNode1" presStyleIdx="3" presStyleCnt="4">
        <dgm:presLayoutVars>
          <dgm:bulletEnabled val="1"/>
        </dgm:presLayoutVars>
      </dgm:prSet>
      <dgm:spPr/>
    </dgm:pt>
  </dgm:ptLst>
  <dgm:cxnLst>
    <dgm:cxn modelId="{5D7E1901-9A5D-4E04-A488-63C010DC3C70}" srcId="{6B890E0F-9F9F-41FB-90C4-CB4B0511CEC5}" destId="{8C6ADFA9-B614-4699-A212-E4C5B9E96344}" srcOrd="0" destOrd="0" parTransId="{64272FA8-D55B-4EB2-9A13-91661DA61344}" sibTransId="{0FC7E7C8-4B5C-4DA2-8AB1-4C5303047C9A}"/>
    <dgm:cxn modelId="{D6A91707-3444-4418-81EA-848B9A83CFA0}" type="presOf" srcId="{8C6ADFA9-B614-4699-A212-E4C5B9E96344}" destId="{8652B3FC-EAEB-48B3-98C8-8CAFC869ADBE}" srcOrd="0" destOrd="0" presId="urn:microsoft.com/office/officeart/2005/8/layout/vList5"/>
    <dgm:cxn modelId="{39A9FB38-DFB2-4834-B7F7-A7FEB73C34C7}" srcId="{284D8CE1-42D4-4975-B160-3D01A510CF3A}" destId="{FEA55546-5091-484C-B533-2EA7B3E0C694}" srcOrd="0" destOrd="0" parTransId="{34BB65FE-5D9F-4706-8304-FBFA76144C39}" sibTransId="{86939692-50BC-4C75-B3D3-CD23997DD987}"/>
    <dgm:cxn modelId="{A2CFE43D-7F63-4150-8C65-3368A5733CA9}" srcId="{284D8CE1-42D4-4975-B160-3D01A510CF3A}" destId="{8AA3A9BD-9A35-4497-8FED-40795AAD4816}" srcOrd="3" destOrd="0" parTransId="{CBB5FE4A-0C31-45E5-B1CC-8611A8593A8E}" sibTransId="{28AF59BD-541D-444C-B8C1-2B35E64C9709}"/>
    <dgm:cxn modelId="{31FA5645-3DCF-4D44-99FF-3BCF002E3ED7}" srcId="{EBE5626C-E9B5-49E0-BFB1-F63285326581}" destId="{99ECB493-2EEC-4FE8-BBE9-FA40F562F5E7}" srcOrd="0" destOrd="0" parTransId="{11E30975-63C8-45AF-96C7-EE0CF99B4EB2}" sibTransId="{6B8DD1C0-942E-4F47-85A8-3E57AA100BA3}"/>
    <dgm:cxn modelId="{A6FA1146-9CE6-419A-AED9-2B01343E329E}" type="presOf" srcId="{8AA3A9BD-9A35-4497-8FED-40795AAD4816}" destId="{ABAE41C8-86A8-41CA-912C-5FEF91D1D71F}" srcOrd="0" destOrd="0" presId="urn:microsoft.com/office/officeart/2005/8/layout/vList5"/>
    <dgm:cxn modelId="{677A0985-C6E8-449F-9FD7-B2BEA4F8A75C}" type="presOf" srcId="{608934C1-D55F-4C65-901B-4D4B87C9A9F6}" destId="{CB5FC480-3724-4F45-B5FC-9F39B48BB33D}" srcOrd="0" destOrd="0" presId="urn:microsoft.com/office/officeart/2005/8/layout/vList5"/>
    <dgm:cxn modelId="{F235968D-990A-4759-841D-8AC807F9746C}" type="presOf" srcId="{6B890E0F-9F9F-41FB-90C4-CB4B0511CEC5}" destId="{52278F12-4FDE-436E-89B8-6D0CF0D6B515}" srcOrd="0" destOrd="0" presId="urn:microsoft.com/office/officeart/2005/8/layout/vList5"/>
    <dgm:cxn modelId="{6178538E-A59E-4DE6-8896-1F7101021888}" type="presOf" srcId="{99ECB493-2EEC-4FE8-BBE9-FA40F562F5E7}" destId="{22CBA772-165A-4EDC-AD62-031473B355B5}" srcOrd="0" destOrd="0" presId="urn:microsoft.com/office/officeart/2005/8/layout/vList5"/>
    <dgm:cxn modelId="{A6ACB5A6-4780-43E5-8C52-4C7FA8570E47}" srcId="{FEA55546-5091-484C-B533-2EA7B3E0C694}" destId="{D542270C-DC2C-4F86-9920-6EE69A5DF793}" srcOrd="0" destOrd="0" parTransId="{734902E5-A7F9-41AC-8EEA-9D8312899726}" sibTransId="{7CECB0AB-1F14-4B55-B2F4-4CE21CBD1AF3}"/>
    <dgm:cxn modelId="{42A656BD-C536-4CC3-A4D7-5F3CE1B98A6B}" srcId="{284D8CE1-42D4-4975-B160-3D01A510CF3A}" destId="{EBE5626C-E9B5-49E0-BFB1-F63285326581}" srcOrd="2" destOrd="0" parTransId="{95E51EBA-AA98-4401-86A9-79DD22A08F7E}" sibTransId="{F0164D58-F436-4654-8F32-0D75EA209E34}"/>
    <dgm:cxn modelId="{1BCF99C7-C7F6-4F7F-AF0F-9BCD8046BDF8}" type="presOf" srcId="{D542270C-DC2C-4F86-9920-6EE69A5DF793}" destId="{75DDD7D9-0372-43EC-8DFC-E75EA695F372}" srcOrd="0" destOrd="0" presId="urn:microsoft.com/office/officeart/2005/8/layout/vList5"/>
    <dgm:cxn modelId="{42A759D2-551D-4377-B34A-CDF3C0022536}" type="presOf" srcId="{EBE5626C-E9B5-49E0-BFB1-F63285326581}" destId="{A91684CD-9AD6-4984-82B9-A04D1F72A1DE}" srcOrd="0" destOrd="0" presId="urn:microsoft.com/office/officeart/2005/8/layout/vList5"/>
    <dgm:cxn modelId="{7B9195D5-C6F5-49CF-9736-F32E2B512841}" type="presOf" srcId="{284D8CE1-42D4-4975-B160-3D01A510CF3A}" destId="{6D0B585C-E4BD-4F30-A871-4E04FCDE5C66}" srcOrd="0" destOrd="0" presId="urn:microsoft.com/office/officeart/2005/8/layout/vList5"/>
    <dgm:cxn modelId="{D281E9DE-458A-489A-91E4-4D8FB412EAEF}" type="presOf" srcId="{FEA55546-5091-484C-B533-2EA7B3E0C694}" destId="{8A2CA46A-0AD2-4AC0-A254-0A941B6815D2}" srcOrd="0" destOrd="0" presId="urn:microsoft.com/office/officeart/2005/8/layout/vList5"/>
    <dgm:cxn modelId="{51AD2EFA-FFA9-4642-92AB-0685D66317C4}" srcId="{284D8CE1-42D4-4975-B160-3D01A510CF3A}" destId="{6B890E0F-9F9F-41FB-90C4-CB4B0511CEC5}" srcOrd="1" destOrd="0" parTransId="{8CA5265F-0FFA-400F-B119-614CB560EA46}" sibTransId="{30FA8EAF-676D-44F0-AE54-6076D85577BF}"/>
    <dgm:cxn modelId="{C3FC64FF-5717-4101-A46A-88DC6EA5C238}" srcId="{8AA3A9BD-9A35-4497-8FED-40795AAD4816}" destId="{608934C1-D55F-4C65-901B-4D4B87C9A9F6}" srcOrd="0" destOrd="0" parTransId="{878C53E4-5D07-4C21-8104-99C0E91EDDA1}" sibTransId="{1F4848BA-9E5A-481E-9915-A8515BEF01D7}"/>
    <dgm:cxn modelId="{6645DC3A-D264-42B4-B88B-2C18C66A6D20}" type="presParOf" srcId="{6D0B585C-E4BD-4F30-A871-4E04FCDE5C66}" destId="{FE6D49F2-C63A-4982-8723-948116C3199D}" srcOrd="0" destOrd="0" presId="urn:microsoft.com/office/officeart/2005/8/layout/vList5"/>
    <dgm:cxn modelId="{CBAB6926-52AB-446E-B843-077AC4C8E659}" type="presParOf" srcId="{FE6D49F2-C63A-4982-8723-948116C3199D}" destId="{8A2CA46A-0AD2-4AC0-A254-0A941B6815D2}" srcOrd="0" destOrd="0" presId="urn:microsoft.com/office/officeart/2005/8/layout/vList5"/>
    <dgm:cxn modelId="{29B182A6-02D5-4946-A8A8-794E202ED2A1}" type="presParOf" srcId="{FE6D49F2-C63A-4982-8723-948116C3199D}" destId="{75DDD7D9-0372-43EC-8DFC-E75EA695F372}" srcOrd="1" destOrd="0" presId="urn:microsoft.com/office/officeart/2005/8/layout/vList5"/>
    <dgm:cxn modelId="{225CC8DE-2679-40AA-ABA3-34708EEC3B1D}" type="presParOf" srcId="{6D0B585C-E4BD-4F30-A871-4E04FCDE5C66}" destId="{081C2401-5861-4AD0-96AB-2063F53F93E6}" srcOrd="1" destOrd="0" presId="urn:microsoft.com/office/officeart/2005/8/layout/vList5"/>
    <dgm:cxn modelId="{7B02F177-A8B1-4907-B4F5-DC2C603659F2}" type="presParOf" srcId="{6D0B585C-E4BD-4F30-A871-4E04FCDE5C66}" destId="{525E461B-F7D6-4EC1-8B00-F1392C534A7C}" srcOrd="2" destOrd="0" presId="urn:microsoft.com/office/officeart/2005/8/layout/vList5"/>
    <dgm:cxn modelId="{1602273C-CFF1-4822-80CB-1638E047C896}" type="presParOf" srcId="{525E461B-F7D6-4EC1-8B00-F1392C534A7C}" destId="{52278F12-4FDE-436E-89B8-6D0CF0D6B515}" srcOrd="0" destOrd="0" presId="urn:microsoft.com/office/officeart/2005/8/layout/vList5"/>
    <dgm:cxn modelId="{287338A8-01DF-4EF9-99B3-9894D2DACBBE}" type="presParOf" srcId="{525E461B-F7D6-4EC1-8B00-F1392C534A7C}" destId="{8652B3FC-EAEB-48B3-98C8-8CAFC869ADBE}" srcOrd="1" destOrd="0" presId="urn:microsoft.com/office/officeart/2005/8/layout/vList5"/>
    <dgm:cxn modelId="{6B99868F-5416-45B9-A5FF-25E812E863D3}" type="presParOf" srcId="{6D0B585C-E4BD-4F30-A871-4E04FCDE5C66}" destId="{ACCAC5FF-AD4D-481A-B232-F93F29C45029}" srcOrd="3" destOrd="0" presId="urn:microsoft.com/office/officeart/2005/8/layout/vList5"/>
    <dgm:cxn modelId="{53FCA5F4-27E4-4784-B5DC-1C574F4E500C}" type="presParOf" srcId="{6D0B585C-E4BD-4F30-A871-4E04FCDE5C66}" destId="{23FC97E5-25FE-487C-9323-439B58A18581}" srcOrd="4" destOrd="0" presId="urn:microsoft.com/office/officeart/2005/8/layout/vList5"/>
    <dgm:cxn modelId="{9A4B40AF-A5E7-4042-9033-A1EED81FC19D}" type="presParOf" srcId="{23FC97E5-25FE-487C-9323-439B58A18581}" destId="{A91684CD-9AD6-4984-82B9-A04D1F72A1DE}" srcOrd="0" destOrd="0" presId="urn:microsoft.com/office/officeart/2005/8/layout/vList5"/>
    <dgm:cxn modelId="{3AB59FE7-AD6F-4E8D-8447-7837A4896009}" type="presParOf" srcId="{23FC97E5-25FE-487C-9323-439B58A18581}" destId="{22CBA772-165A-4EDC-AD62-031473B355B5}" srcOrd="1" destOrd="0" presId="urn:microsoft.com/office/officeart/2005/8/layout/vList5"/>
    <dgm:cxn modelId="{AA89FF23-E170-4FE8-B281-156749894F84}" type="presParOf" srcId="{6D0B585C-E4BD-4F30-A871-4E04FCDE5C66}" destId="{77D5499A-03F9-453B-970D-37417FD5ADB0}" srcOrd="5" destOrd="0" presId="urn:microsoft.com/office/officeart/2005/8/layout/vList5"/>
    <dgm:cxn modelId="{535588FA-C59A-40B3-A034-3270B59FC824}" type="presParOf" srcId="{6D0B585C-E4BD-4F30-A871-4E04FCDE5C66}" destId="{0061AD89-B1CA-495C-A5FF-8F14F2F514A9}" srcOrd="6" destOrd="0" presId="urn:microsoft.com/office/officeart/2005/8/layout/vList5"/>
    <dgm:cxn modelId="{6ED8C74A-05FC-4AE3-88B5-615FAA7ED8A8}" type="presParOf" srcId="{0061AD89-B1CA-495C-A5FF-8F14F2F514A9}" destId="{ABAE41C8-86A8-41CA-912C-5FEF91D1D71F}" srcOrd="0" destOrd="0" presId="urn:microsoft.com/office/officeart/2005/8/layout/vList5"/>
    <dgm:cxn modelId="{478C5D5C-F485-4D9E-A964-253CA864A8E7}" type="presParOf" srcId="{0061AD89-B1CA-495C-A5FF-8F14F2F514A9}" destId="{CB5FC480-3724-4F45-B5FC-9F39B48BB33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E2812-F62E-4163-9C0E-FAF40B188730}" type="doc">
      <dgm:prSet loTypeId="urn:microsoft.com/office/officeart/2005/8/layout/hList3" loCatId="list" qsTypeId="urn:microsoft.com/office/officeart/2005/8/quickstyle/simple3" qsCatId="simple" csTypeId="urn:microsoft.com/office/officeart/2005/8/colors/accent1_1" csCatId="accent1" phldr="1"/>
      <dgm:spPr/>
      <dgm:t>
        <a:bodyPr/>
        <a:lstStyle/>
        <a:p>
          <a:endParaRPr lang="en-US"/>
        </a:p>
      </dgm:t>
    </dgm:pt>
    <dgm:pt modelId="{5B677A8B-6A10-443B-A9FD-F3A36AC14D77}">
      <dgm:prSet custT="1">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sz="3200" b="1" dirty="0"/>
            <a:t>54% </a:t>
          </a:r>
          <a:r>
            <a:rPr lang="en-US" sz="2700" dirty="0"/>
            <a:t>of physicians report at least one symptom of burnout</a:t>
          </a:r>
          <a:r>
            <a:rPr lang="en-US" sz="2700" baseline="30000" dirty="0"/>
            <a:t>1</a:t>
          </a:r>
          <a:endParaRPr lang="en-US" sz="2700" dirty="0"/>
        </a:p>
      </dgm:t>
    </dgm:pt>
    <dgm:pt modelId="{855D312A-6D5E-49BA-9551-B75A3C6EC322}" type="parTrans" cxnId="{38F94038-5D0A-499B-886A-F71A251CF152}">
      <dgm:prSet/>
      <dgm:spPr/>
      <dgm:t>
        <a:bodyPr/>
        <a:lstStyle/>
        <a:p>
          <a:endParaRPr lang="en-US"/>
        </a:p>
      </dgm:t>
    </dgm:pt>
    <dgm:pt modelId="{9D5EDBF6-7546-4B80-94BD-EB14BF334C23}" type="sibTrans" cxnId="{38F94038-5D0A-499B-886A-F71A251CF152}">
      <dgm:prSet/>
      <dgm:spPr/>
      <dgm:t>
        <a:bodyPr/>
        <a:lstStyle/>
        <a:p>
          <a:endParaRPr lang="en-US"/>
        </a:p>
      </dgm:t>
    </dgm:pt>
    <dgm:pt modelId="{24399CE1-288B-446B-93AC-D1A37810E28A}" type="pres">
      <dgm:prSet presAssocID="{574E2812-F62E-4163-9C0E-FAF40B188730}" presName="composite" presStyleCnt="0">
        <dgm:presLayoutVars>
          <dgm:chMax val="1"/>
          <dgm:dir/>
          <dgm:resizeHandles val="exact"/>
        </dgm:presLayoutVars>
      </dgm:prSet>
      <dgm:spPr/>
    </dgm:pt>
    <dgm:pt modelId="{A328E38C-2061-4C1B-A39F-194308E9DE25}" type="pres">
      <dgm:prSet presAssocID="{5B677A8B-6A10-443B-A9FD-F3A36AC14D77}" presName="roof" presStyleLbl="dkBgShp" presStyleIdx="0" presStyleCnt="2" custLinFactNeighborX="-260" custLinFactNeighborY="-837"/>
      <dgm:spPr/>
    </dgm:pt>
    <dgm:pt modelId="{291D168E-2B1B-450F-AB72-7711418AC212}" type="pres">
      <dgm:prSet presAssocID="{5B677A8B-6A10-443B-A9FD-F3A36AC14D77}" presName="pillars" presStyleCnt="0"/>
      <dgm:spPr/>
    </dgm:pt>
    <dgm:pt modelId="{039A359A-6000-481C-AF4B-D5A44806FA4B}" type="pres">
      <dgm:prSet presAssocID="{5B677A8B-6A10-443B-A9FD-F3A36AC14D77}" presName="pillar1" presStyleLbl="node1" presStyleIdx="0" presStyleCnt="1">
        <dgm:presLayoutVars>
          <dgm:bulletEnabled val="1"/>
        </dgm:presLayoutVars>
      </dgm:prSet>
      <dgm:spPr>
        <a:blipFill rotWithShape="0">
          <a:blip xmlns:r="http://schemas.openxmlformats.org/officeDocument/2006/relationships" r:embed="rId1"/>
          <a:stretch>
            <a:fillRect/>
          </a:stretch>
        </a:blipFill>
      </dgm:spPr>
    </dgm:pt>
    <dgm:pt modelId="{17282673-6C47-4576-B63F-4EEA41DFC5D3}" type="pres">
      <dgm:prSet presAssocID="{5B677A8B-6A10-443B-A9FD-F3A36AC14D77}" presName="base" presStyleLbl="dkBgShp" presStyleIdx="1" presStyleCnt="2">
        <dgm:style>
          <a:lnRef idx="2">
            <a:schemeClr val="dk1">
              <a:shade val="50000"/>
            </a:schemeClr>
          </a:lnRef>
          <a:fillRef idx="1">
            <a:schemeClr val="dk1"/>
          </a:fillRef>
          <a:effectRef idx="0">
            <a:schemeClr val="dk1"/>
          </a:effectRef>
          <a:fontRef idx="minor">
            <a:schemeClr val="lt1"/>
          </a:fontRef>
        </dgm:style>
      </dgm:prSet>
      <dgm:spPr/>
    </dgm:pt>
  </dgm:ptLst>
  <dgm:cxnLst>
    <dgm:cxn modelId="{38F94038-5D0A-499B-886A-F71A251CF152}" srcId="{574E2812-F62E-4163-9C0E-FAF40B188730}" destId="{5B677A8B-6A10-443B-A9FD-F3A36AC14D77}" srcOrd="0" destOrd="0" parTransId="{855D312A-6D5E-49BA-9551-B75A3C6EC322}" sibTransId="{9D5EDBF6-7546-4B80-94BD-EB14BF334C23}"/>
    <dgm:cxn modelId="{381CD952-DF98-4EA4-A521-62634E2E4618}" type="presOf" srcId="{574E2812-F62E-4163-9C0E-FAF40B188730}" destId="{24399CE1-288B-446B-93AC-D1A37810E28A}" srcOrd="0" destOrd="0" presId="urn:microsoft.com/office/officeart/2005/8/layout/hList3"/>
    <dgm:cxn modelId="{DA3C5999-5CA7-405B-B581-F212D14DAD12}" type="presOf" srcId="{5B677A8B-6A10-443B-A9FD-F3A36AC14D77}" destId="{A328E38C-2061-4C1B-A39F-194308E9DE25}" srcOrd="0" destOrd="0" presId="urn:microsoft.com/office/officeart/2005/8/layout/hList3"/>
    <dgm:cxn modelId="{F9C12514-B4E5-4694-9152-85CA15D72E59}" type="presParOf" srcId="{24399CE1-288B-446B-93AC-D1A37810E28A}" destId="{A328E38C-2061-4C1B-A39F-194308E9DE25}" srcOrd="0" destOrd="0" presId="urn:microsoft.com/office/officeart/2005/8/layout/hList3"/>
    <dgm:cxn modelId="{F34BB4EF-8447-4A5B-9058-0F781E0D9054}" type="presParOf" srcId="{24399CE1-288B-446B-93AC-D1A37810E28A}" destId="{291D168E-2B1B-450F-AB72-7711418AC212}" srcOrd="1" destOrd="0" presId="urn:microsoft.com/office/officeart/2005/8/layout/hList3"/>
    <dgm:cxn modelId="{3EDB2008-E7A9-4469-B640-A2DBFDB31A54}" type="presParOf" srcId="{291D168E-2B1B-450F-AB72-7711418AC212}" destId="{039A359A-6000-481C-AF4B-D5A44806FA4B}" srcOrd="0" destOrd="0" presId="urn:microsoft.com/office/officeart/2005/8/layout/hList3"/>
    <dgm:cxn modelId="{59901B2F-366E-4E0A-8A3F-EAF9017DB3D7}" type="presParOf" srcId="{24399CE1-288B-446B-93AC-D1A37810E28A}" destId="{17282673-6C47-4576-B63F-4EEA41DFC5D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A43DFB-E194-47F5-B199-8962B38FFC97}"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1DFB26B4-B7EA-476A-9A83-4815679E1640}">
      <dgm:prSet custT="1">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sz="3200" b="1" dirty="0"/>
            <a:t>50%</a:t>
          </a:r>
          <a:r>
            <a:rPr lang="en-US" sz="3100" dirty="0"/>
            <a:t> of nurses are emotionally exhausted</a:t>
          </a:r>
        </a:p>
      </dgm:t>
    </dgm:pt>
    <dgm:pt modelId="{02554DCE-1699-43CE-B65E-FC6B0F80502C}" type="parTrans" cxnId="{5747D15B-7E7C-45BD-954D-7F0A2D9E37B1}">
      <dgm:prSet/>
      <dgm:spPr/>
      <dgm:t>
        <a:bodyPr/>
        <a:lstStyle/>
        <a:p>
          <a:endParaRPr lang="en-US"/>
        </a:p>
      </dgm:t>
    </dgm:pt>
    <dgm:pt modelId="{3BF00E67-99CD-42E6-9DBE-B8EFE99B3991}" type="sibTrans" cxnId="{5747D15B-7E7C-45BD-954D-7F0A2D9E37B1}">
      <dgm:prSet/>
      <dgm:spPr/>
      <dgm:t>
        <a:bodyPr/>
        <a:lstStyle/>
        <a:p>
          <a:endParaRPr lang="en-US"/>
        </a:p>
      </dgm:t>
    </dgm:pt>
    <dgm:pt modelId="{CDFD4511-6536-4612-8965-D7B671F1CE4B}">
      <dgm:prSet custT="1">
        <dgm:style>
          <a:lnRef idx="2">
            <a:schemeClr val="accent6">
              <a:shade val="50000"/>
            </a:schemeClr>
          </a:lnRef>
          <a:fillRef idx="1">
            <a:schemeClr val="accent6"/>
          </a:fillRef>
          <a:effectRef idx="0">
            <a:schemeClr val="accent6"/>
          </a:effectRef>
          <a:fontRef idx="minor">
            <a:schemeClr val="lt1"/>
          </a:fontRef>
        </dgm:style>
      </dgm:prSet>
      <dgm:spPr>
        <a:solidFill>
          <a:srgbClr val="5959B2"/>
        </a:solidFill>
        <a:ln>
          <a:solidFill>
            <a:schemeClr val="tx1"/>
          </a:solidFill>
        </a:ln>
      </dgm:spPr>
      <dgm:t>
        <a:bodyPr/>
        <a:lstStyle/>
        <a:p>
          <a:pPr rtl="0"/>
          <a:r>
            <a:rPr lang="en-US" sz="2800" dirty="0">
              <a:solidFill>
                <a:schemeClr val="bg1"/>
              </a:solidFill>
            </a:rPr>
            <a:t>2 in 3 have difficulty sleeping</a:t>
          </a:r>
        </a:p>
      </dgm:t>
    </dgm:pt>
    <dgm:pt modelId="{687333A7-7C24-4378-84C1-BD9D205F786A}" type="parTrans" cxnId="{B3362C81-4932-4E6B-832D-1EE1268D483B}">
      <dgm:prSet/>
      <dgm:spPr/>
      <dgm:t>
        <a:bodyPr/>
        <a:lstStyle/>
        <a:p>
          <a:endParaRPr lang="en-US"/>
        </a:p>
      </dgm:t>
    </dgm:pt>
    <dgm:pt modelId="{087C45F0-9032-4975-BD9C-6B8C5E9694A2}" type="sibTrans" cxnId="{B3362C81-4932-4E6B-832D-1EE1268D483B}">
      <dgm:prSet/>
      <dgm:spPr/>
      <dgm:t>
        <a:bodyPr/>
        <a:lstStyle/>
        <a:p>
          <a:endParaRPr lang="en-US"/>
        </a:p>
      </dgm:t>
    </dgm:pt>
    <dgm:pt modelId="{C6EA768E-61BB-463F-8161-75484291FA1B}">
      <dgm:prSet custT="1">
        <dgm:style>
          <a:lnRef idx="2">
            <a:schemeClr val="accent6">
              <a:shade val="50000"/>
            </a:schemeClr>
          </a:lnRef>
          <a:fillRef idx="1">
            <a:schemeClr val="accent6"/>
          </a:fillRef>
          <a:effectRef idx="0">
            <a:schemeClr val="accent6"/>
          </a:effectRef>
          <a:fontRef idx="minor">
            <a:schemeClr val="lt1"/>
          </a:fontRef>
        </dgm:style>
      </dgm:prSet>
      <dgm:spPr>
        <a:solidFill>
          <a:srgbClr val="5959B2"/>
        </a:solidFill>
        <a:ln>
          <a:solidFill>
            <a:schemeClr val="tx1"/>
          </a:solidFill>
        </a:ln>
      </dgm:spPr>
      <dgm:t>
        <a:bodyPr/>
        <a:lstStyle/>
        <a:p>
          <a:pPr rtl="0"/>
          <a:r>
            <a:rPr lang="en-US" sz="2400" dirty="0">
              <a:solidFill>
                <a:schemeClr val="bg1"/>
              </a:solidFill>
            </a:rPr>
            <a:t>1 in 4 are clinically depressed</a:t>
          </a:r>
        </a:p>
      </dgm:t>
    </dgm:pt>
    <dgm:pt modelId="{3C295263-5A6F-4CD9-A31F-43B951DEC963}" type="parTrans" cxnId="{DD580994-2291-4B81-91D5-5DD76344E629}">
      <dgm:prSet/>
      <dgm:spPr/>
      <dgm:t>
        <a:bodyPr/>
        <a:lstStyle/>
        <a:p>
          <a:endParaRPr lang="en-US"/>
        </a:p>
      </dgm:t>
    </dgm:pt>
    <dgm:pt modelId="{3C4762C2-2ABA-4717-8697-E6B3838291A3}" type="sibTrans" cxnId="{DD580994-2291-4B81-91D5-5DD76344E629}">
      <dgm:prSet/>
      <dgm:spPr/>
      <dgm:t>
        <a:bodyPr/>
        <a:lstStyle/>
        <a:p>
          <a:endParaRPr lang="en-US"/>
        </a:p>
      </dgm:t>
    </dgm:pt>
    <dgm:pt modelId="{34E70D1C-B997-4022-A06A-0D1C9E1A70A7}" type="pres">
      <dgm:prSet presAssocID="{12A43DFB-E194-47F5-B199-8962B38FFC97}" presName="composite" presStyleCnt="0">
        <dgm:presLayoutVars>
          <dgm:chMax val="1"/>
          <dgm:dir/>
          <dgm:resizeHandles val="exact"/>
        </dgm:presLayoutVars>
      </dgm:prSet>
      <dgm:spPr/>
    </dgm:pt>
    <dgm:pt modelId="{27F48F2D-EBCA-4F92-B1B3-90106722BF28}" type="pres">
      <dgm:prSet presAssocID="{1DFB26B4-B7EA-476A-9A83-4815679E1640}" presName="roof" presStyleLbl="dkBgShp" presStyleIdx="0" presStyleCnt="2"/>
      <dgm:spPr/>
    </dgm:pt>
    <dgm:pt modelId="{B4117400-367C-4D43-B9BE-1BD986E50F33}" type="pres">
      <dgm:prSet presAssocID="{1DFB26B4-B7EA-476A-9A83-4815679E1640}" presName="pillars" presStyleCnt="0"/>
      <dgm:spPr/>
    </dgm:pt>
    <dgm:pt modelId="{673789A8-8B9D-40BF-A04F-0CCFE5C0BCE9}" type="pres">
      <dgm:prSet presAssocID="{1DFB26B4-B7EA-476A-9A83-4815679E1640}" presName="pillar1" presStyleLbl="node1" presStyleIdx="0" presStyleCnt="2">
        <dgm:presLayoutVars>
          <dgm:bulletEnabled val="1"/>
        </dgm:presLayoutVars>
      </dgm:prSet>
      <dgm:spPr/>
    </dgm:pt>
    <dgm:pt modelId="{9542494F-25A3-4706-8FD0-36BEF7F57265}" type="pres">
      <dgm:prSet presAssocID="{C6EA768E-61BB-463F-8161-75484291FA1B}" presName="pillarX" presStyleLbl="node1" presStyleIdx="1" presStyleCnt="2">
        <dgm:presLayoutVars>
          <dgm:bulletEnabled val="1"/>
        </dgm:presLayoutVars>
      </dgm:prSet>
      <dgm:spPr/>
    </dgm:pt>
    <dgm:pt modelId="{DDCA207D-AD22-4011-A589-285B963EA201}" type="pres">
      <dgm:prSet presAssocID="{1DFB26B4-B7EA-476A-9A83-4815679E1640}" presName="base" presStyleLbl="dkBgShp" presStyleIdx="1" presStyleCnt="2">
        <dgm:style>
          <a:lnRef idx="2">
            <a:schemeClr val="dk1">
              <a:shade val="50000"/>
            </a:schemeClr>
          </a:lnRef>
          <a:fillRef idx="1">
            <a:schemeClr val="dk1"/>
          </a:fillRef>
          <a:effectRef idx="0">
            <a:schemeClr val="dk1"/>
          </a:effectRef>
          <a:fontRef idx="minor">
            <a:schemeClr val="lt1"/>
          </a:fontRef>
        </dgm:style>
      </dgm:prSet>
      <dgm:spPr/>
    </dgm:pt>
  </dgm:ptLst>
  <dgm:cxnLst>
    <dgm:cxn modelId="{43487034-7B3B-4F7B-AAB6-7530C976D0C3}" type="presOf" srcId="{12A43DFB-E194-47F5-B199-8962B38FFC97}" destId="{34E70D1C-B997-4022-A06A-0D1C9E1A70A7}" srcOrd="0" destOrd="0" presId="urn:microsoft.com/office/officeart/2005/8/layout/hList3"/>
    <dgm:cxn modelId="{91F9F435-DE79-4384-9528-1958CED0C169}" type="presOf" srcId="{1DFB26B4-B7EA-476A-9A83-4815679E1640}" destId="{27F48F2D-EBCA-4F92-B1B3-90106722BF28}" srcOrd="0" destOrd="0" presId="urn:microsoft.com/office/officeart/2005/8/layout/hList3"/>
    <dgm:cxn modelId="{5747D15B-7E7C-45BD-954D-7F0A2D9E37B1}" srcId="{12A43DFB-E194-47F5-B199-8962B38FFC97}" destId="{1DFB26B4-B7EA-476A-9A83-4815679E1640}" srcOrd="0" destOrd="0" parTransId="{02554DCE-1699-43CE-B65E-FC6B0F80502C}" sibTransId="{3BF00E67-99CD-42E6-9DBE-B8EFE99B3991}"/>
    <dgm:cxn modelId="{B079D04B-E2D5-4537-889B-53E2B800675C}" type="presOf" srcId="{C6EA768E-61BB-463F-8161-75484291FA1B}" destId="{9542494F-25A3-4706-8FD0-36BEF7F57265}" srcOrd="0" destOrd="0" presId="urn:microsoft.com/office/officeart/2005/8/layout/hList3"/>
    <dgm:cxn modelId="{B3362C81-4932-4E6B-832D-1EE1268D483B}" srcId="{1DFB26B4-B7EA-476A-9A83-4815679E1640}" destId="{CDFD4511-6536-4612-8965-D7B671F1CE4B}" srcOrd="0" destOrd="0" parTransId="{687333A7-7C24-4378-84C1-BD9D205F786A}" sibTransId="{087C45F0-9032-4975-BD9C-6B8C5E9694A2}"/>
    <dgm:cxn modelId="{DD580994-2291-4B81-91D5-5DD76344E629}" srcId="{1DFB26B4-B7EA-476A-9A83-4815679E1640}" destId="{C6EA768E-61BB-463F-8161-75484291FA1B}" srcOrd="1" destOrd="0" parTransId="{3C295263-5A6F-4CD9-A31F-43B951DEC963}" sibTransId="{3C4762C2-2ABA-4717-8697-E6B3838291A3}"/>
    <dgm:cxn modelId="{EAF02D9D-781A-4E7C-BA46-3619DF4F9898}" type="presOf" srcId="{CDFD4511-6536-4612-8965-D7B671F1CE4B}" destId="{673789A8-8B9D-40BF-A04F-0CCFE5C0BCE9}" srcOrd="0" destOrd="0" presId="urn:microsoft.com/office/officeart/2005/8/layout/hList3"/>
    <dgm:cxn modelId="{1AABE2FC-E4DD-4536-8FC7-7FCD160E3EE6}" type="presParOf" srcId="{34E70D1C-B997-4022-A06A-0D1C9E1A70A7}" destId="{27F48F2D-EBCA-4F92-B1B3-90106722BF28}" srcOrd="0" destOrd="0" presId="urn:microsoft.com/office/officeart/2005/8/layout/hList3"/>
    <dgm:cxn modelId="{AC405A39-8984-469B-81B9-EFDC7A6A9D6E}" type="presParOf" srcId="{34E70D1C-B997-4022-A06A-0D1C9E1A70A7}" destId="{B4117400-367C-4D43-B9BE-1BD986E50F33}" srcOrd="1" destOrd="0" presId="urn:microsoft.com/office/officeart/2005/8/layout/hList3"/>
    <dgm:cxn modelId="{320D569B-A591-4105-BA8E-A112835AC717}" type="presParOf" srcId="{B4117400-367C-4D43-B9BE-1BD986E50F33}" destId="{673789A8-8B9D-40BF-A04F-0CCFE5C0BCE9}" srcOrd="0" destOrd="0" presId="urn:microsoft.com/office/officeart/2005/8/layout/hList3"/>
    <dgm:cxn modelId="{4BF9BC73-ADC5-4862-ACD2-91656FB18428}" type="presParOf" srcId="{B4117400-367C-4D43-B9BE-1BD986E50F33}" destId="{9542494F-25A3-4706-8FD0-36BEF7F57265}" srcOrd="1" destOrd="0" presId="urn:microsoft.com/office/officeart/2005/8/layout/hList3"/>
    <dgm:cxn modelId="{2BE766FF-2749-4E68-A1D9-ACFAB942CD69}" type="presParOf" srcId="{34E70D1C-B997-4022-A06A-0D1C9E1A70A7}" destId="{DDCA207D-AD22-4011-A589-285B963EA201}"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A6400E-AFB4-4A85-93AD-74388C644AF2}"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F86A422-7C26-4AE2-82FD-062145AF3FA8}">
      <dgm:prSet phldrT="[Text]"/>
      <dgm:spPr>
        <a:xfrm rot="16200000">
          <a:off x="-1132274" y="1830112"/>
          <a:ext cx="2757857" cy="389091"/>
        </a:xfrm>
        <a:prstGeom prst="rect">
          <a:avLst/>
        </a:prstGeom>
      </dgm:spPr>
      <dgm:t>
        <a:bodyPr/>
        <a:lstStyle/>
        <a:p>
          <a:pPr>
            <a:buNone/>
          </a:pPr>
          <a:r>
            <a:rPr lang="en-US" dirty="0">
              <a:latin typeface="Arial"/>
              <a:ea typeface="+mn-ea"/>
              <a:cs typeface="+mn-cs"/>
            </a:rPr>
            <a:t>Caregiver</a:t>
          </a:r>
        </a:p>
      </dgm:t>
    </dgm:pt>
    <dgm:pt modelId="{99A75602-4F4D-46B0-96BC-889BF61D5C5A}" type="parTrans" cxnId="{7A91742D-777E-445F-A421-5A79E6552F6F}">
      <dgm:prSet/>
      <dgm:spPr/>
      <dgm:t>
        <a:bodyPr/>
        <a:lstStyle/>
        <a:p>
          <a:endParaRPr lang="en-US"/>
        </a:p>
      </dgm:t>
    </dgm:pt>
    <dgm:pt modelId="{B31645A7-802F-450D-BC46-70FD9DF9025D}" type="sibTrans" cxnId="{7A91742D-777E-445F-A421-5A79E6552F6F}">
      <dgm:prSet/>
      <dgm:spPr/>
      <dgm:t>
        <a:bodyPr/>
        <a:lstStyle/>
        <a:p>
          <a:endParaRPr lang="en-US"/>
        </a:p>
      </dgm:t>
    </dgm:pt>
    <dgm:pt modelId="{1F694D86-45D6-4CD7-84D5-3ADA200D8BC9}">
      <dgm:prSet phldrT="[Text]" custT="1"/>
      <dgm:spPr>
        <a:xfrm>
          <a:off x="441200" y="645729"/>
          <a:ext cx="1938089" cy="2757857"/>
        </a:xfrm>
        <a:prstGeom prst="rect">
          <a:avLst/>
        </a:prstGeom>
      </dgm:spPr>
      <dgm:t>
        <a:bodyPr/>
        <a:lstStyle/>
        <a:p>
          <a:pPr>
            <a:buChar char="•"/>
          </a:pPr>
          <a:r>
            <a:rPr lang="en-US" sz="2000" dirty="0">
              <a:latin typeface="Arial"/>
              <a:ea typeface="+mn-ea"/>
              <a:cs typeface="+mn-cs"/>
            </a:rPr>
            <a:t>Personal health</a:t>
          </a:r>
        </a:p>
      </dgm:t>
    </dgm:pt>
    <dgm:pt modelId="{94A59BAE-84B0-487D-8F29-D9CE15CDE253}" type="parTrans" cxnId="{33A49DEA-2218-48FE-A145-32DC2DA42BF5}">
      <dgm:prSet/>
      <dgm:spPr/>
      <dgm:t>
        <a:bodyPr/>
        <a:lstStyle/>
        <a:p>
          <a:endParaRPr lang="en-US"/>
        </a:p>
      </dgm:t>
    </dgm:pt>
    <dgm:pt modelId="{2AC7FD9A-4665-4C7D-9E16-AA48642E506C}" type="sibTrans" cxnId="{33A49DEA-2218-48FE-A145-32DC2DA42BF5}">
      <dgm:prSet/>
      <dgm:spPr/>
      <dgm:t>
        <a:bodyPr/>
        <a:lstStyle/>
        <a:p>
          <a:endParaRPr lang="en-US"/>
        </a:p>
      </dgm:t>
    </dgm:pt>
    <dgm:pt modelId="{ABA00B7D-FAD9-4162-9F77-B348BEFC4D34}">
      <dgm:prSet phldrT="[Text]"/>
      <dgm:spPr>
        <a:xfrm>
          <a:off x="441200" y="645729"/>
          <a:ext cx="1938089" cy="2757857"/>
        </a:xfrm>
        <a:prstGeom prst="rect">
          <a:avLst/>
        </a:prstGeom>
      </dgm:spPr>
      <dgm:t>
        <a:bodyPr/>
        <a:lstStyle/>
        <a:p>
          <a:pPr>
            <a:buChar char="•"/>
          </a:pPr>
          <a:endParaRPr lang="en-US" sz="1600" dirty="0">
            <a:solidFill>
              <a:sysClr val="window" lastClr="FFFFFF"/>
            </a:solidFill>
            <a:latin typeface="Arial"/>
            <a:ea typeface="+mn-ea"/>
            <a:cs typeface="+mn-cs"/>
          </a:endParaRPr>
        </a:p>
      </dgm:t>
    </dgm:pt>
    <dgm:pt modelId="{D62C4920-EAB1-49BB-9701-5317E9E51A9F}" type="parTrans" cxnId="{681B0365-2CE1-4B8C-8C4E-0CBA410FDFB9}">
      <dgm:prSet/>
      <dgm:spPr/>
      <dgm:t>
        <a:bodyPr/>
        <a:lstStyle/>
        <a:p>
          <a:endParaRPr lang="en-US"/>
        </a:p>
      </dgm:t>
    </dgm:pt>
    <dgm:pt modelId="{6AD6AA21-2AF0-46D7-9263-9A3011D1C640}" type="sibTrans" cxnId="{681B0365-2CE1-4B8C-8C4E-0CBA410FDFB9}">
      <dgm:prSet/>
      <dgm:spPr/>
      <dgm:t>
        <a:bodyPr/>
        <a:lstStyle/>
        <a:p>
          <a:endParaRPr lang="en-US"/>
        </a:p>
      </dgm:t>
    </dgm:pt>
    <dgm:pt modelId="{1B8E1433-308B-4F75-814C-EE21E246D09B}">
      <dgm:prSet phldrT="[Text]"/>
      <dgm:spPr>
        <a:xfrm rot="16200000">
          <a:off x="1706462" y="1830112"/>
          <a:ext cx="2757857" cy="389091"/>
        </a:xfrm>
        <a:prstGeom prst="rect">
          <a:avLst/>
        </a:prstGeom>
      </dgm:spPr>
      <dgm:t>
        <a:bodyPr/>
        <a:lstStyle/>
        <a:p>
          <a:pPr>
            <a:buNone/>
          </a:pPr>
          <a:r>
            <a:rPr lang="en-US" dirty="0">
              <a:latin typeface="Arial"/>
              <a:ea typeface="+mn-ea"/>
              <a:cs typeface="+mn-cs"/>
            </a:rPr>
            <a:t>Patient</a:t>
          </a:r>
        </a:p>
      </dgm:t>
    </dgm:pt>
    <dgm:pt modelId="{0364B2E6-257B-40E6-927B-9E9C7348A2FE}" type="parTrans" cxnId="{A28EFB4C-696F-4B99-B203-7DCD1B5E9E6F}">
      <dgm:prSet/>
      <dgm:spPr/>
      <dgm:t>
        <a:bodyPr/>
        <a:lstStyle/>
        <a:p>
          <a:endParaRPr lang="en-US"/>
        </a:p>
      </dgm:t>
    </dgm:pt>
    <dgm:pt modelId="{27E64226-E000-4F7E-A4AE-5D95B2238674}" type="sibTrans" cxnId="{A28EFB4C-696F-4B99-B203-7DCD1B5E9E6F}">
      <dgm:prSet/>
      <dgm:spPr/>
      <dgm:t>
        <a:bodyPr/>
        <a:lstStyle/>
        <a:p>
          <a:endParaRPr lang="en-US"/>
        </a:p>
      </dgm:t>
    </dgm:pt>
    <dgm:pt modelId="{835D005C-5713-46E0-B758-DA6C1B6E314C}">
      <dgm:prSet phldrT="[Text]"/>
      <dgm:spPr>
        <a:xfrm>
          <a:off x="3279937" y="645729"/>
          <a:ext cx="1938089" cy="2757857"/>
        </a:xfrm>
        <a:prstGeom prst="rect">
          <a:avLst/>
        </a:prstGeom>
      </dgm:spPr>
      <dgm:t>
        <a:bodyPr/>
        <a:lstStyle/>
        <a:p>
          <a:pPr>
            <a:buChar char="•"/>
          </a:pPr>
          <a:r>
            <a:rPr lang="en-US" dirty="0">
              <a:latin typeface="Arial"/>
              <a:ea typeface="+mn-ea"/>
              <a:cs typeface="+mn-cs"/>
            </a:rPr>
            <a:t>Patient safety</a:t>
          </a:r>
        </a:p>
      </dgm:t>
    </dgm:pt>
    <dgm:pt modelId="{17EB92F8-14A3-4F2E-8AF1-85ECCBC9024F}" type="parTrans" cxnId="{DFC2A91C-E051-4E4E-BD13-5B9E262B82B9}">
      <dgm:prSet/>
      <dgm:spPr/>
      <dgm:t>
        <a:bodyPr/>
        <a:lstStyle/>
        <a:p>
          <a:endParaRPr lang="en-US"/>
        </a:p>
      </dgm:t>
    </dgm:pt>
    <dgm:pt modelId="{9FF6F617-9E4C-434B-87E4-7AE3886AF70B}" type="sibTrans" cxnId="{DFC2A91C-E051-4E4E-BD13-5B9E262B82B9}">
      <dgm:prSet/>
      <dgm:spPr/>
      <dgm:t>
        <a:bodyPr/>
        <a:lstStyle/>
        <a:p>
          <a:endParaRPr lang="en-US"/>
        </a:p>
      </dgm:t>
    </dgm:pt>
    <dgm:pt modelId="{4E75F3B6-1366-4232-B552-85D01FB25D84}">
      <dgm:prSet phldrT="[Text]"/>
      <dgm:spPr>
        <a:xfrm>
          <a:off x="3279937" y="645729"/>
          <a:ext cx="1938089" cy="2757857"/>
        </a:xfrm>
        <a:prstGeom prst="rect">
          <a:avLst/>
        </a:prstGeom>
      </dgm:spPr>
      <dgm:t>
        <a:bodyPr/>
        <a:lstStyle/>
        <a:p>
          <a:pPr>
            <a:buChar char="•"/>
          </a:pPr>
          <a:r>
            <a:rPr lang="en-US" dirty="0">
              <a:latin typeface="Arial"/>
              <a:ea typeface="+mn-ea"/>
              <a:cs typeface="+mn-cs"/>
            </a:rPr>
            <a:t>Quality of care</a:t>
          </a:r>
        </a:p>
      </dgm:t>
    </dgm:pt>
    <dgm:pt modelId="{6B667AAD-A30D-4CD9-BC53-D4166860382A}" type="parTrans" cxnId="{9712E4BD-B7A0-4BCF-B2B5-EF3C776E6E38}">
      <dgm:prSet/>
      <dgm:spPr/>
      <dgm:t>
        <a:bodyPr/>
        <a:lstStyle/>
        <a:p>
          <a:endParaRPr lang="en-US"/>
        </a:p>
      </dgm:t>
    </dgm:pt>
    <dgm:pt modelId="{91E070E3-8E18-40EA-9A68-6123EB501727}" type="sibTrans" cxnId="{9712E4BD-B7A0-4BCF-B2B5-EF3C776E6E38}">
      <dgm:prSet/>
      <dgm:spPr/>
      <dgm:t>
        <a:bodyPr/>
        <a:lstStyle/>
        <a:p>
          <a:endParaRPr lang="en-US"/>
        </a:p>
      </dgm:t>
    </dgm:pt>
    <dgm:pt modelId="{21029B95-4AD0-4CA4-8098-334AD2898934}">
      <dgm:prSet phldrT="[Text]"/>
      <dgm:spPr>
        <a:xfrm rot="16200000">
          <a:off x="4545199" y="1830112"/>
          <a:ext cx="2757857" cy="389091"/>
        </a:xfrm>
        <a:prstGeom prst="rect">
          <a:avLst/>
        </a:prstGeom>
      </dgm:spPr>
      <dgm:t>
        <a:bodyPr/>
        <a:lstStyle/>
        <a:p>
          <a:pPr>
            <a:buNone/>
          </a:pPr>
          <a:r>
            <a:rPr lang="en-US" dirty="0">
              <a:latin typeface="Arial"/>
              <a:ea typeface="+mn-ea"/>
              <a:cs typeface="+mn-cs"/>
            </a:rPr>
            <a:t>Organization </a:t>
          </a:r>
        </a:p>
      </dgm:t>
    </dgm:pt>
    <dgm:pt modelId="{E6536A18-6AA1-44E9-866F-AF0EF4AB0610}" type="parTrans" cxnId="{5DBCFD48-BAC5-4814-9B6F-997B10ED77C8}">
      <dgm:prSet/>
      <dgm:spPr/>
      <dgm:t>
        <a:bodyPr/>
        <a:lstStyle/>
        <a:p>
          <a:endParaRPr lang="en-US"/>
        </a:p>
      </dgm:t>
    </dgm:pt>
    <dgm:pt modelId="{DA10B058-3D60-4F31-A272-F2FD8256CC12}" type="sibTrans" cxnId="{5DBCFD48-BAC5-4814-9B6F-997B10ED77C8}">
      <dgm:prSet/>
      <dgm:spPr/>
      <dgm:t>
        <a:bodyPr/>
        <a:lstStyle/>
        <a:p>
          <a:endParaRPr lang="en-US"/>
        </a:p>
      </dgm:t>
    </dgm:pt>
    <dgm:pt modelId="{C9E60B5B-3BE6-45D1-83EA-09A0C84E5783}">
      <dgm:prSet phldrT="[Text]"/>
      <dgm:spPr>
        <a:xfrm>
          <a:off x="6118674" y="645729"/>
          <a:ext cx="1938089" cy="2757857"/>
        </a:xfrm>
        <a:prstGeom prst="rect">
          <a:avLst/>
        </a:prstGeom>
      </dgm:spPr>
      <dgm:t>
        <a:bodyPr/>
        <a:lstStyle/>
        <a:p>
          <a:pPr>
            <a:buChar char="•"/>
          </a:pPr>
          <a:r>
            <a:rPr lang="en-US" dirty="0">
              <a:latin typeface="Arial"/>
              <a:ea typeface="+mn-ea"/>
              <a:cs typeface="+mn-cs"/>
            </a:rPr>
            <a:t>High turnover</a:t>
          </a:r>
        </a:p>
      </dgm:t>
    </dgm:pt>
    <dgm:pt modelId="{3AB25E45-B275-42D0-A8CC-2F8C7D75B3F1}" type="parTrans" cxnId="{1732F8B4-2EDA-4C04-9B0F-86EA5588CED4}">
      <dgm:prSet/>
      <dgm:spPr/>
      <dgm:t>
        <a:bodyPr/>
        <a:lstStyle/>
        <a:p>
          <a:endParaRPr lang="en-US"/>
        </a:p>
      </dgm:t>
    </dgm:pt>
    <dgm:pt modelId="{BDAFD7A6-98F1-4009-8A00-6F0F1CF87E89}" type="sibTrans" cxnId="{1732F8B4-2EDA-4C04-9B0F-86EA5588CED4}">
      <dgm:prSet/>
      <dgm:spPr/>
      <dgm:t>
        <a:bodyPr/>
        <a:lstStyle/>
        <a:p>
          <a:endParaRPr lang="en-US"/>
        </a:p>
      </dgm:t>
    </dgm:pt>
    <dgm:pt modelId="{4ABCB9C1-6797-4F05-85E8-E109AF18618F}">
      <dgm:prSet phldrT="[Text]"/>
      <dgm:spPr>
        <a:xfrm>
          <a:off x="6118674" y="645729"/>
          <a:ext cx="1938089" cy="2757857"/>
        </a:xfrm>
        <a:prstGeom prst="rect">
          <a:avLst/>
        </a:prstGeom>
      </dgm:spPr>
      <dgm:t>
        <a:bodyPr/>
        <a:lstStyle/>
        <a:p>
          <a:pPr>
            <a:buChar char="•"/>
          </a:pPr>
          <a:r>
            <a:rPr lang="en-US" dirty="0">
              <a:latin typeface="Arial"/>
              <a:ea typeface="+mn-ea"/>
              <a:cs typeface="+mn-cs"/>
            </a:rPr>
            <a:t>Decreased patient satisfaction</a:t>
          </a:r>
        </a:p>
      </dgm:t>
    </dgm:pt>
    <dgm:pt modelId="{2800E7F8-0224-4EC8-B535-F31970D0F99B}" type="parTrans" cxnId="{BEC55991-1255-4DCA-9BCD-CA12247AAACB}">
      <dgm:prSet/>
      <dgm:spPr/>
      <dgm:t>
        <a:bodyPr/>
        <a:lstStyle/>
        <a:p>
          <a:endParaRPr lang="en-US"/>
        </a:p>
      </dgm:t>
    </dgm:pt>
    <dgm:pt modelId="{B9DD8353-F192-4415-B327-78B56FF69935}" type="sibTrans" cxnId="{BEC55991-1255-4DCA-9BCD-CA12247AAACB}">
      <dgm:prSet/>
      <dgm:spPr/>
      <dgm:t>
        <a:bodyPr/>
        <a:lstStyle/>
        <a:p>
          <a:endParaRPr lang="en-US"/>
        </a:p>
      </dgm:t>
    </dgm:pt>
    <dgm:pt modelId="{DA75BAD6-5BB1-42D4-8884-F8284510D2C0}">
      <dgm:prSet phldrT="[Text]"/>
      <dgm:spPr>
        <a:xfrm>
          <a:off x="441200" y="645729"/>
          <a:ext cx="1938089" cy="2757857"/>
        </a:xfrm>
        <a:prstGeom prst="rect">
          <a:avLst/>
        </a:prstGeom>
      </dgm:spPr>
      <dgm:t>
        <a:bodyPr/>
        <a:lstStyle/>
        <a:p>
          <a:pPr>
            <a:buChar char="•"/>
          </a:pPr>
          <a:endParaRPr lang="en-US" sz="1600" dirty="0">
            <a:solidFill>
              <a:sysClr val="window" lastClr="FFFFFF"/>
            </a:solidFill>
            <a:latin typeface="Arial"/>
            <a:ea typeface="+mn-ea"/>
            <a:cs typeface="+mn-cs"/>
          </a:endParaRPr>
        </a:p>
      </dgm:t>
    </dgm:pt>
    <dgm:pt modelId="{D1EF80E4-F697-4D0E-88E0-BCFCDB58E31D}" type="parTrans" cxnId="{CB7C08E8-0DE0-4C9F-B11E-35BD485AEF62}">
      <dgm:prSet/>
      <dgm:spPr/>
      <dgm:t>
        <a:bodyPr/>
        <a:lstStyle/>
        <a:p>
          <a:endParaRPr lang="en-US"/>
        </a:p>
      </dgm:t>
    </dgm:pt>
    <dgm:pt modelId="{A79A7DE1-0958-4E58-9FE6-5D9F17F55F51}" type="sibTrans" cxnId="{CB7C08E8-0DE0-4C9F-B11E-35BD485AEF62}">
      <dgm:prSet/>
      <dgm:spPr/>
      <dgm:t>
        <a:bodyPr/>
        <a:lstStyle/>
        <a:p>
          <a:endParaRPr lang="en-US"/>
        </a:p>
      </dgm:t>
    </dgm:pt>
    <dgm:pt modelId="{45DB41B3-1FBB-436E-8801-7FAB519C2E50}">
      <dgm:prSet phldrT="[Text]"/>
      <dgm:spPr>
        <a:xfrm>
          <a:off x="3279937" y="645729"/>
          <a:ext cx="1938089" cy="2757857"/>
        </a:xfrm>
        <a:prstGeom prst="rect">
          <a:avLst/>
        </a:prstGeom>
      </dgm:spPr>
      <dgm:t>
        <a:bodyPr/>
        <a:lstStyle/>
        <a:p>
          <a:pPr>
            <a:buChar char="•"/>
          </a:pPr>
          <a:r>
            <a:rPr lang="en-US" dirty="0">
              <a:latin typeface="Arial"/>
              <a:ea typeface="+mn-ea"/>
              <a:cs typeface="+mn-cs"/>
            </a:rPr>
            <a:t>Effectiveness of care</a:t>
          </a:r>
          <a:r>
            <a:rPr lang="en-US" dirty="0">
              <a:latin typeface="Times New Roman" panose="02020603050405020304" pitchFamily="18" charset="0"/>
              <a:ea typeface="+mn-ea"/>
              <a:cs typeface="Times New Roman" panose="02020603050405020304" pitchFamily="18" charset="0"/>
            </a:rPr>
            <a:t>—</a:t>
          </a:r>
          <a:r>
            <a:rPr lang="en-US" dirty="0">
              <a:latin typeface="Arial"/>
              <a:ea typeface="+mn-ea"/>
              <a:cs typeface="+mn-cs"/>
            </a:rPr>
            <a:t>healing</a:t>
          </a:r>
        </a:p>
      </dgm:t>
    </dgm:pt>
    <dgm:pt modelId="{93C40EB6-D252-4EAA-BE6E-866FB1D0D704}" type="parTrans" cxnId="{9FDBE72C-3C64-4743-8371-26E2159A87CB}">
      <dgm:prSet/>
      <dgm:spPr/>
      <dgm:t>
        <a:bodyPr/>
        <a:lstStyle/>
        <a:p>
          <a:endParaRPr lang="en-US"/>
        </a:p>
      </dgm:t>
    </dgm:pt>
    <dgm:pt modelId="{FB01E52A-C8B4-4019-8E64-7C0D7216C9B0}" type="sibTrans" cxnId="{9FDBE72C-3C64-4743-8371-26E2159A87CB}">
      <dgm:prSet/>
      <dgm:spPr/>
      <dgm:t>
        <a:bodyPr/>
        <a:lstStyle/>
        <a:p>
          <a:endParaRPr lang="en-US"/>
        </a:p>
      </dgm:t>
    </dgm:pt>
    <dgm:pt modelId="{E7E44521-4D0A-4FA7-835A-7FAF3EF78977}">
      <dgm:prSet phldrT="[Text]"/>
      <dgm:spPr>
        <a:xfrm>
          <a:off x="6118674" y="645729"/>
          <a:ext cx="1938089" cy="2757857"/>
        </a:xfrm>
        <a:prstGeom prst="rect">
          <a:avLst/>
        </a:prstGeom>
      </dgm:spPr>
      <dgm:t>
        <a:bodyPr/>
        <a:lstStyle/>
        <a:p>
          <a:pPr>
            <a:buChar char="•"/>
          </a:pPr>
          <a:r>
            <a:rPr lang="en-US" dirty="0">
              <a:latin typeface="Arial"/>
              <a:ea typeface="+mn-ea"/>
              <a:cs typeface="+mn-cs"/>
            </a:rPr>
            <a:t>Poor quality of care </a:t>
          </a:r>
        </a:p>
      </dgm:t>
    </dgm:pt>
    <dgm:pt modelId="{6D4E4599-6B03-485E-8EB4-2ABFB6A7BDC9}" type="parTrans" cxnId="{2731301D-2DD6-4091-B3DF-60CC3D4A7214}">
      <dgm:prSet/>
      <dgm:spPr/>
      <dgm:t>
        <a:bodyPr/>
        <a:lstStyle/>
        <a:p>
          <a:endParaRPr lang="en-US"/>
        </a:p>
      </dgm:t>
    </dgm:pt>
    <dgm:pt modelId="{AEBB8CA8-EA00-4D11-8E8B-FFE3302AA721}" type="sibTrans" cxnId="{2731301D-2DD6-4091-B3DF-60CC3D4A7214}">
      <dgm:prSet/>
      <dgm:spPr/>
      <dgm:t>
        <a:bodyPr/>
        <a:lstStyle/>
        <a:p>
          <a:endParaRPr lang="en-US"/>
        </a:p>
      </dgm:t>
    </dgm:pt>
    <dgm:pt modelId="{05FA47FB-FC3F-4D72-A3FC-4188AF3CAFC5}">
      <dgm:prSet phldrT="[Text]" custT="1"/>
      <dgm:spPr>
        <a:xfrm>
          <a:off x="441200" y="645729"/>
          <a:ext cx="1938089" cy="2757857"/>
        </a:xfrm>
        <a:prstGeom prst="rect">
          <a:avLst/>
        </a:prstGeom>
      </dgm:spPr>
      <dgm:t>
        <a:bodyPr/>
        <a:lstStyle/>
        <a:p>
          <a:pPr>
            <a:buChar char="•"/>
          </a:pPr>
          <a:r>
            <a:rPr lang="en-US" sz="2000" dirty="0">
              <a:latin typeface="Arial"/>
              <a:ea typeface="+mn-ea"/>
              <a:cs typeface="+mn-cs"/>
            </a:rPr>
            <a:t>Depression and suicidal ideation</a:t>
          </a:r>
        </a:p>
      </dgm:t>
    </dgm:pt>
    <dgm:pt modelId="{99844281-B54E-437B-9EB2-EE6C1CE63707}" type="parTrans" cxnId="{66038A12-F3B8-4BB2-B02A-CC76110AA202}">
      <dgm:prSet/>
      <dgm:spPr/>
      <dgm:t>
        <a:bodyPr/>
        <a:lstStyle/>
        <a:p>
          <a:endParaRPr lang="en-US"/>
        </a:p>
      </dgm:t>
    </dgm:pt>
    <dgm:pt modelId="{D6F21D84-D095-42DE-855A-E8A34F39A508}" type="sibTrans" cxnId="{66038A12-F3B8-4BB2-B02A-CC76110AA202}">
      <dgm:prSet/>
      <dgm:spPr/>
      <dgm:t>
        <a:bodyPr/>
        <a:lstStyle/>
        <a:p>
          <a:endParaRPr lang="en-US"/>
        </a:p>
      </dgm:t>
    </dgm:pt>
    <dgm:pt modelId="{33CCD87D-4A3F-403E-94E9-D2DADE5CC65A}">
      <dgm:prSet phldrT="[Text]"/>
      <dgm:spPr>
        <a:xfrm>
          <a:off x="6118674" y="645729"/>
          <a:ext cx="1938089" cy="2757857"/>
        </a:xfrm>
        <a:prstGeom prst="rect">
          <a:avLst/>
        </a:prstGeom>
      </dgm:spPr>
      <dgm:t>
        <a:bodyPr/>
        <a:lstStyle/>
        <a:p>
          <a:pPr>
            <a:buChar char="•"/>
          </a:pPr>
          <a:r>
            <a:rPr lang="en-US" dirty="0">
              <a:latin typeface="Arial"/>
              <a:ea typeface="+mn-ea"/>
              <a:cs typeface="+mn-cs"/>
            </a:rPr>
            <a:t>Disconnection from mission</a:t>
          </a:r>
        </a:p>
      </dgm:t>
    </dgm:pt>
    <dgm:pt modelId="{ECCF9989-F43D-4843-A33D-E3055BC7CB2E}" type="parTrans" cxnId="{FE90EFC8-A22D-4199-A4D3-66004D459FBC}">
      <dgm:prSet/>
      <dgm:spPr/>
      <dgm:t>
        <a:bodyPr/>
        <a:lstStyle/>
        <a:p>
          <a:endParaRPr lang="en-US"/>
        </a:p>
      </dgm:t>
    </dgm:pt>
    <dgm:pt modelId="{AAB1D7E5-6EAD-454F-9021-0B393FB3A579}" type="sibTrans" cxnId="{FE90EFC8-A22D-4199-A4D3-66004D459FBC}">
      <dgm:prSet/>
      <dgm:spPr/>
      <dgm:t>
        <a:bodyPr/>
        <a:lstStyle/>
        <a:p>
          <a:endParaRPr lang="en-US"/>
        </a:p>
      </dgm:t>
    </dgm:pt>
    <dgm:pt modelId="{15B413A3-7F3F-41FA-915D-7B645CDBDE3E}">
      <dgm:prSet/>
      <dgm:spPr>
        <a:xfrm>
          <a:off x="441200" y="645729"/>
          <a:ext cx="1938089" cy="2757857"/>
        </a:xfrm>
        <a:prstGeom prst="rect">
          <a:avLst/>
        </a:prstGeom>
      </dgm:spPr>
      <dgm:t>
        <a:bodyPr/>
        <a:lstStyle/>
        <a:p>
          <a:pPr>
            <a:buChar char="•"/>
          </a:pPr>
          <a:endParaRPr lang="en-US" sz="1600" dirty="0">
            <a:solidFill>
              <a:sysClr val="window" lastClr="FFFFFF"/>
            </a:solidFill>
            <a:latin typeface="Arial"/>
            <a:ea typeface="+mn-ea"/>
            <a:cs typeface="+mn-cs"/>
          </a:endParaRPr>
        </a:p>
      </dgm:t>
    </dgm:pt>
    <dgm:pt modelId="{5B2735FD-C351-428C-9DCD-00374000743E}" type="parTrans" cxnId="{C24CEFC9-1884-4BF0-B534-8446868332C6}">
      <dgm:prSet/>
      <dgm:spPr/>
      <dgm:t>
        <a:bodyPr/>
        <a:lstStyle/>
        <a:p>
          <a:endParaRPr lang="en-US"/>
        </a:p>
      </dgm:t>
    </dgm:pt>
    <dgm:pt modelId="{EEDCFDA3-8C66-44C6-9EE6-39E4B10FB95E}" type="sibTrans" cxnId="{C24CEFC9-1884-4BF0-B534-8446868332C6}">
      <dgm:prSet/>
      <dgm:spPr/>
      <dgm:t>
        <a:bodyPr/>
        <a:lstStyle/>
        <a:p>
          <a:endParaRPr lang="en-US"/>
        </a:p>
      </dgm:t>
    </dgm:pt>
    <dgm:pt modelId="{00C2D454-0074-4200-86CF-61CD33C0F37C}">
      <dgm:prSet phldrT="[Text]"/>
      <dgm:spPr>
        <a:xfrm>
          <a:off x="6118674" y="645729"/>
          <a:ext cx="1938089" cy="2757857"/>
        </a:xfrm>
        <a:prstGeom prst="rect">
          <a:avLst/>
        </a:prstGeom>
      </dgm:spPr>
      <dgm:t>
        <a:bodyPr/>
        <a:lstStyle/>
        <a:p>
          <a:pPr>
            <a:buChar char="•"/>
          </a:pPr>
          <a:r>
            <a:rPr lang="en-US" dirty="0">
              <a:latin typeface="Arial"/>
              <a:ea typeface="+mn-ea"/>
              <a:cs typeface="+mn-cs"/>
            </a:rPr>
            <a:t>Errors  </a:t>
          </a:r>
        </a:p>
      </dgm:t>
    </dgm:pt>
    <dgm:pt modelId="{BF0CB682-E9EE-4C6A-B616-74801A826284}" type="parTrans" cxnId="{11D7319F-1F67-41BB-96C0-8648A9033289}">
      <dgm:prSet/>
      <dgm:spPr/>
      <dgm:t>
        <a:bodyPr/>
        <a:lstStyle/>
        <a:p>
          <a:endParaRPr lang="en-US"/>
        </a:p>
      </dgm:t>
    </dgm:pt>
    <dgm:pt modelId="{7D73F6FE-D795-43F8-A4D5-ECCC3518E15E}" type="sibTrans" cxnId="{11D7319F-1F67-41BB-96C0-8648A9033289}">
      <dgm:prSet/>
      <dgm:spPr/>
      <dgm:t>
        <a:bodyPr/>
        <a:lstStyle/>
        <a:p>
          <a:endParaRPr lang="en-US"/>
        </a:p>
      </dgm:t>
    </dgm:pt>
    <dgm:pt modelId="{184E1D0B-9FA7-4976-8153-B7FA4EC9E3CA}">
      <dgm:prSet phldrT="[Text]"/>
      <dgm:spPr>
        <a:xfrm>
          <a:off x="3279937" y="645729"/>
          <a:ext cx="1938089" cy="2757857"/>
        </a:xfrm>
      </dgm:spPr>
      <dgm:t>
        <a:bodyPr/>
        <a:lstStyle/>
        <a:p>
          <a:pPr>
            <a:buChar char="•"/>
          </a:pPr>
          <a:r>
            <a:rPr lang="en-US" dirty="0">
              <a:latin typeface="Arial"/>
              <a:ea typeface="+mn-ea"/>
              <a:cs typeface="+mn-cs"/>
            </a:rPr>
            <a:t>Reduced patient satisfaction</a:t>
          </a:r>
        </a:p>
      </dgm:t>
    </dgm:pt>
    <dgm:pt modelId="{FC313093-8BA7-4897-A90D-3A2E15A95F3F}" type="parTrans" cxnId="{9BFD36A7-F518-4743-AF02-7ADEAD36A0A6}">
      <dgm:prSet/>
      <dgm:spPr/>
      <dgm:t>
        <a:bodyPr/>
        <a:lstStyle/>
        <a:p>
          <a:endParaRPr lang="en-US"/>
        </a:p>
      </dgm:t>
    </dgm:pt>
    <dgm:pt modelId="{12109879-7385-46D1-BFAC-8BDA9385F00C}" type="sibTrans" cxnId="{9BFD36A7-F518-4743-AF02-7ADEAD36A0A6}">
      <dgm:prSet/>
      <dgm:spPr/>
      <dgm:t>
        <a:bodyPr/>
        <a:lstStyle/>
        <a:p>
          <a:endParaRPr lang="en-US"/>
        </a:p>
      </dgm:t>
    </dgm:pt>
    <dgm:pt modelId="{A8AC96ED-D562-4BB6-A234-0BC5E4C62C88}">
      <dgm:prSet/>
      <dgm:spPr/>
      <dgm:t>
        <a:bodyPr/>
        <a:lstStyle/>
        <a:p>
          <a:pPr>
            <a:buChar char="•"/>
          </a:pPr>
          <a:endParaRPr lang="en-US" dirty="0">
            <a:solidFill>
              <a:sysClr val="window" lastClr="FFFFFF"/>
            </a:solidFill>
            <a:latin typeface="Arial"/>
            <a:ea typeface="+mn-ea"/>
            <a:cs typeface="+mn-cs"/>
          </a:endParaRPr>
        </a:p>
      </dgm:t>
    </dgm:pt>
    <dgm:pt modelId="{9D6B3F33-3EF0-4BBA-A674-372482242493}" type="parTrans" cxnId="{174CC544-680E-4556-A36D-6F5B1471A3F7}">
      <dgm:prSet/>
      <dgm:spPr/>
      <dgm:t>
        <a:bodyPr/>
        <a:lstStyle/>
        <a:p>
          <a:endParaRPr lang="en-US"/>
        </a:p>
      </dgm:t>
    </dgm:pt>
    <dgm:pt modelId="{7ABF46CA-3319-4686-9F8E-87E95314FA5C}" type="sibTrans" cxnId="{174CC544-680E-4556-A36D-6F5B1471A3F7}">
      <dgm:prSet/>
      <dgm:spPr/>
      <dgm:t>
        <a:bodyPr/>
        <a:lstStyle/>
        <a:p>
          <a:endParaRPr lang="en-US"/>
        </a:p>
      </dgm:t>
    </dgm:pt>
    <dgm:pt modelId="{B444B136-6FE4-4DD6-8437-B2F55A41DA40}">
      <dgm:prSet phldrT="[Text]"/>
      <dgm:spPr>
        <a:xfrm>
          <a:off x="3279937" y="645729"/>
          <a:ext cx="1938089" cy="2757857"/>
        </a:xfrm>
      </dgm:spPr>
      <dgm:t>
        <a:bodyPr/>
        <a:lstStyle/>
        <a:p>
          <a:pPr>
            <a:buChar char="•"/>
          </a:pPr>
          <a:r>
            <a:rPr lang="en-US" dirty="0">
              <a:latin typeface="Arial"/>
              <a:ea typeface="+mn-ea"/>
              <a:cs typeface="+mn-cs"/>
            </a:rPr>
            <a:t>Medical error and mortality</a:t>
          </a:r>
        </a:p>
      </dgm:t>
    </dgm:pt>
    <dgm:pt modelId="{A8838E83-ECEF-4977-A5AB-600997504DDB}" type="parTrans" cxnId="{815C752B-FC4C-4B33-A3D2-EB00434F76E6}">
      <dgm:prSet/>
      <dgm:spPr/>
      <dgm:t>
        <a:bodyPr/>
        <a:lstStyle/>
        <a:p>
          <a:endParaRPr lang="en-US"/>
        </a:p>
      </dgm:t>
    </dgm:pt>
    <dgm:pt modelId="{A1C34C4A-CE20-4179-B0D0-189087883B5D}" type="sibTrans" cxnId="{815C752B-FC4C-4B33-A3D2-EB00434F76E6}">
      <dgm:prSet/>
      <dgm:spPr/>
      <dgm:t>
        <a:bodyPr/>
        <a:lstStyle/>
        <a:p>
          <a:endParaRPr lang="en-US"/>
        </a:p>
      </dgm:t>
    </dgm:pt>
    <dgm:pt modelId="{B6A9DF03-DB7A-4EDD-95B7-B911C3081E88}">
      <dgm:prSet/>
      <dgm:spPr/>
      <dgm:t>
        <a:bodyPr/>
        <a:lstStyle/>
        <a:p>
          <a:pPr>
            <a:buChar char="•"/>
          </a:pPr>
          <a:endParaRPr lang="en-US" sz="1600" dirty="0">
            <a:solidFill>
              <a:sysClr val="window" lastClr="FFFFFF"/>
            </a:solidFill>
            <a:latin typeface="Arial"/>
            <a:ea typeface="+mn-ea"/>
            <a:cs typeface="+mn-cs"/>
          </a:endParaRPr>
        </a:p>
      </dgm:t>
    </dgm:pt>
    <dgm:pt modelId="{71CEE964-00FA-4DB9-8164-32C69F105709}" type="parTrans" cxnId="{279B7C46-6439-432C-91AA-45D0A8BD8A6F}">
      <dgm:prSet/>
      <dgm:spPr/>
      <dgm:t>
        <a:bodyPr/>
        <a:lstStyle/>
        <a:p>
          <a:endParaRPr lang="en-US"/>
        </a:p>
      </dgm:t>
    </dgm:pt>
    <dgm:pt modelId="{A4CD187C-EDAB-4605-8109-BC70A981BBEB}" type="sibTrans" cxnId="{279B7C46-6439-432C-91AA-45D0A8BD8A6F}">
      <dgm:prSet/>
      <dgm:spPr/>
      <dgm:t>
        <a:bodyPr/>
        <a:lstStyle/>
        <a:p>
          <a:endParaRPr lang="en-US"/>
        </a:p>
      </dgm:t>
    </dgm:pt>
    <dgm:pt modelId="{66AB96AC-412F-4177-AB35-51C3DB88BC3D}">
      <dgm:prSet/>
      <dgm:spPr/>
      <dgm:t>
        <a:bodyPr/>
        <a:lstStyle/>
        <a:p>
          <a:pPr>
            <a:buChar char="•"/>
          </a:pPr>
          <a:endParaRPr lang="en-US" sz="1600" dirty="0">
            <a:solidFill>
              <a:sysClr val="window" lastClr="FFFFFF"/>
            </a:solidFill>
            <a:latin typeface="Arial"/>
            <a:ea typeface="+mn-ea"/>
            <a:cs typeface="+mn-cs"/>
          </a:endParaRPr>
        </a:p>
      </dgm:t>
    </dgm:pt>
    <dgm:pt modelId="{75D5E190-DA98-42F5-9B87-7DDA5603C423}" type="parTrans" cxnId="{A408E23B-0909-4931-90E2-037AC79C44E2}">
      <dgm:prSet/>
      <dgm:spPr/>
      <dgm:t>
        <a:bodyPr/>
        <a:lstStyle/>
        <a:p>
          <a:endParaRPr lang="en-US"/>
        </a:p>
      </dgm:t>
    </dgm:pt>
    <dgm:pt modelId="{B3D2337A-D634-4617-88B2-BE41D4B46EFE}" type="sibTrans" cxnId="{A408E23B-0909-4931-90E2-037AC79C44E2}">
      <dgm:prSet/>
      <dgm:spPr/>
      <dgm:t>
        <a:bodyPr/>
        <a:lstStyle/>
        <a:p>
          <a:endParaRPr lang="en-US"/>
        </a:p>
      </dgm:t>
    </dgm:pt>
    <dgm:pt modelId="{712305BC-F65B-49CD-92AE-5CD0C4FCC73D}">
      <dgm:prSet phldrT="[Text]" custT="1"/>
      <dgm:spPr>
        <a:xfrm>
          <a:off x="441200" y="645729"/>
          <a:ext cx="1938089" cy="2757857"/>
        </a:xfrm>
        <a:prstGeom prst="rect">
          <a:avLst/>
        </a:prstGeom>
      </dgm:spPr>
      <dgm:t>
        <a:bodyPr/>
        <a:lstStyle/>
        <a:p>
          <a:pPr>
            <a:buChar char="•"/>
          </a:pPr>
          <a:r>
            <a:rPr lang="en-US" sz="2000" dirty="0">
              <a:latin typeface="Arial"/>
              <a:ea typeface="+mn-ea"/>
              <a:cs typeface="+mn-cs"/>
            </a:rPr>
            <a:t>Believe they don’t matter </a:t>
          </a:r>
        </a:p>
      </dgm:t>
    </dgm:pt>
    <dgm:pt modelId="{D011C60D-B1CC-4094-B58D-9FE6629E0EE9}" type="sibTrans" cxnId="{8427FDA7-F4A1-4328-9E54-AE7F17F51B4A}">
      <dgm:prSet/>
      <dgm:spPr/>
      <dgm:t>
        <a:bodyPr/>
        <a:lstStyle/>
        <a:p>
          <a:endParaRPr lang="en-US"/>
        </a:p>
      </dgm:t>
    </dgm:pt>
    <dgm:pt modelId="{F240FF61-6FF9-4451-9556-BC671FE74573}" type="parTrans" cxnId="{8427FDA7-F4A1-4328-9E54-AE7F17F51B4A}">
      <dgm:prSet/>
      <dgm:spPr/>
      <dgm:t>
        <a:bodyPr/>
        <a:lstStyle/>
        <a:p>
          <a:endParaRPr lang="en-US"/>
        </a:p>
      </dgm:t>
    </dgm:pt>
    <dgm:pt modelId="{F51912C0-3EBE-4B48-B02D-50F3363D5BAD}">
      <dgm:prSet phldrT="[Text]" custT="1"/>
      <dgm:spPr>
        <a:xfrm>
          <a:off x="441200" y="645729"/>
          <a:ext cx="1938089" cy="2757857"/>
        </a:xfrm>
      </dgm:spPr>
      <dgm:t>
        <a:bodyPr/>
        <a:lstStyle/>
        <a:p>
          <a:pPr>
            <a:buChar char="•"/>
          </a:pPr>
          <a:r>
            <a:rPr lang="en-US" sz="2000" dirty="0">
              <a:latin typeface="Arial"/>
              <a:ea typeface="+mn-ea"/>
              <a:cs typeface="+mn-cs"/>
            </a:rPr>
            <a:t>Turnover and reduced hours</a:t>
          </a:r>
        </a:p>
      </dgm:t>
    </dgm:pt>
    <dgm:pt modelId="{7908874E-F7D8-4181-8F61-099C12CC5B52}" type="sibTrans" cxnId="{86923D77-B6D5-4E12-9BC0-641522674996}">
      <dgm:prSet/>
      <dgm:spPr/>
      <dgm:t>
        <a:bodyPr/>
        <a:lstStyle/>
        <a:p>
          <a:endParaRPr lang="en-US"/>
        </a:p>
      </dgm:t>
    </dgm:pt>
    <dgm:pt modelId="{E932FD3A-3DB4-48E4-95F9-1E474D598DC9}" type="parTrans" cxnId="{86923D77-B6D5-4E12-9BC0-641522674996}">
      <dgm:prSet/>
      <dgm:spPr/>
      <dgm:t>
        <a:bodyPr/>
        <a:lstStyle/>
        <a:p>
          <a:endParaRPr lang="en-US"/>
        </a:p>
      </dgm:t>
    </dgm:pt>
    <dgm:pt modelId="{C71878A1-4523-4F2D-BB2B-946029F98AAB}">
      <dgm:prSet phldrT="[Text]" custT="1"/>
      <dgm:spPr>
        <a:xfrm>
          <a:off x="441200" y="645729"/>
          <a:ext cx="1938089" cy="2757857"/>
        </a:xfrm>
      </dgm:spPr>
      <dgm:t>
        <a:bodyPr/>
        <a:lstStyle/>
        <a:p>
          <a:pPr>
            <a:buChar char="•"/>
          </a:pPr>
          <a:r>
            <a:rPr lang="en-US" sz="2000" dirty="0">
              <a:latin typeface="Arial"/>
              <a:ea typeface="+mn-ea"/>
              <a:cs typeface="+mn-cs"/>
            </a:rPr>
            <a:t>Feeling expendable</a:t>
          </a:r>
        </a:p>
      </dgm:t>
    </dgm:pt>
    <dgm:pt modelId="{E7AD5DB1-ABF2-471A-AE64-B85729495C68}" type="parTrans" cxnId="{F55F7BE0-3665-4C34-B3FB-BEF1B05615D2}">
      <dgm:prSet/>
      <dgm:spPr/>
      <dgm:t>
        <a:bodyPr/>
        <a:lstStyle/>
        <a:p>
          <a:endParaRPr lang="en-US"/>
        </a:p>
      </dgm:t>
    </dgm:pt>
    <dgm:pt modelId="{D54535FE-120A-405F-89CB-C9F107BC70C1}" type="sibTrans" cxnId="{F55F7BE0-3665-4C34-B3FB-BEF1B05615D2}">
      <dgm:prSet/>
      <dgm:spPr/>
      <dgm:t>
        <a:bodyPr/>
        <a:lstStyle/>
        <a:p>
          <a:endParaRPr lang="en-US"/>
        </a:p>
      </dgm:t>
    </dgm:pt>
    <dgm:pt modelId="{26BD4C10-51FB-4652-A3B7-5CA1F8048E3C}" type="pres">
      <dgm:prSet presAssocID="{44A6400E-AFB4-4A85-93AD-74388C644AF2}" presName="linearFlow" presStyleCnt="0">
        <dgm:presLayoutVars>
          <dgm:dir/>
          <dgm:animLvl val="lvl"/>
          <dgm:resizeHandles/>
        </dgm:presLayoutVars>
      </dgm:prSet>
      <dgm:spPr/>
    </dgm:pt>
    <dgm:pt modelId="{6880D40D-8D8E-4EF9-B07F-468EDA1897F4}" type="pres">
      <dgm:prSet presAssocID="{CF86A422-7C26-4AE2-82FD-062145AF3FA8}" presName="compositeNode" presStyleCnt="0">
        <dgm:presLayoutVars>
          <dgm:bulletEnabled val="1"/>
        </dgm:presLayoutVars>
      </dgm:prSet>
      <dgm:spPr/>
    </dgm:pt>
    <dgm:pt modelId="{F38F6B01-C9CB-45D3-B38E-72380CDBE06A}" type="pres">
      <dgm:prSet presAssocID="{CF86A422-7C26-4AE2-82FD-062145AF3FA8}" presName="image" presStyleLbl="fgImgPlace1" presStyleIdx="0" presStyleCnt="3"/>
      <dgm:spPr>
        <a:xfrm>
          <a:off x="52108" y="132128"/>
          <a:ext cx="778183" cy="77818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7A85B55B-93B8-4D3C-95BC-25742F68AB8C}" type="pres">
      <dgm:prSet presAssocID="{CF86A422-7C26-4AE2-82FD-062145AF3FA8}" presName="childNode" presStyleLbl="node1" presStyleIdx="0" presStyleCnt="3">
        <dgm:presLayoutVars>
          <dgm:bulletEnabled val="1"/>
        </dgm:presLayoutVars>
      </dgm:prSet>
      <dgm:spPr>
        <a:prstGeom prst="rect">
          <a:avLst/>
        </a:prstGeom>
      </dgm:spPr>
    </dgm:pt>
    <dgm:pt modelId="{E6BD4A5D-5F0A-496B-8328-AF3DA397FE6B}" type="pres">
      <dgm:prSet presAssocID="{CF86A422-7C26-4AE2-82FD-062145AF3FA8}" presName="parentNode" presStyleLbl="revTx" presStyleIdx="0" presStyleCnt="3">
        <dgm:presLayoutVars>
          <dgm:chMax val="0"/>
          <dgm:bulletEnabled val="1"/>
        </dgm:presLayoutVars>
      </dgm:prSet>
      <dgm:spPr/>
    </dgm:pt>
    <dgm:pt modelId="{7CD4694F-606A-4253-AE17-D66968991AA7}" type="pres">
      <dgm:prSet presAssocID="{B31645A7-802F-450D-BC46-70FD9DF9025D}" presName="sibTrans" presStyleCnt="0"/>
      <dgm:spPr/>
    </dgm:pt>
    <dgm:pt modelId="{B81E707B-7ADF-41B4-BC9C-9D0B88D2689C}" type="pres">
      <dgm:prSet presAssocID="{1B8E1433-308B-4F75-814C-EE21E246D09B}" presName="compositeNode" presStyleCnt="0">
        <dgm:presLayoutVars>
          <dgm:bulletEnabled val="1"/>
        </dgm:presLayoutVars>
      </dgm:prSet>
      <dgm:spPr/>
    </dgm:pt>
    <dgm:pt modelId="{D9415618-2F7B-49D6-B28A-77B64F5281F3}" type="pres">
      <dgm:prSet presAssocID="{1B8E1433-308B-4F75-814C-EE21E246D09B}" presName="image" presStyleLbl="fgImgPlace1" presStyleIdx="1" presStyleCnt="3" custLinFactNeighborY="-7136"/>
      <dgm:spPr>
        <a:xfrm>
          <a:off x="2890845" y="132128"/>
          <a:ext cx="778183" cy="77818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836B864D-BC47-4744-896A-7049F0EB5B60}" type="pres">
      <dgm:prSet presAssocID="{1B8E1433-308B-4F75-814C-EE21E246D09B}" presName="childNode" presStyleLbl="node1" presStyleIdx="1" presStyleCnt="3">
        <dgm:presLayoutVars>
          <dgm:bulletEnabled val="1"/>
        </dgm:presLayoutVars>
      </dgm:prSet>
      <dgm:spPr>
        <a:prstGeom prst="rect">
          <a:avLst/>
        </a:prstGeom>
      </dgm:spPr>
    </dgm:pt>
    <dgm:pt modelId="{2696EBFF-9B42-4975-B450-936A3AB9B105}" type="pres">
      <dgm:prSet presAssocID="{1B8E1433-308B-4F75-814C-EE21E246D09B}" presName="parentNode" presStyleLbl="revTx" presStyleIdx="1" presStyleCnt="3">
        <dgm:presLayoutVars>
          <dgm:chMax val="0"/>
          <dgm:bulletEnabled val="1"/>
        </dgm:presLayoutVars>
      </dgm:prSet>
      <dgm:spPr/>
    </dgm:pt>
    <dgm:pt modelId="{BD8BDD0F-9AC6-44D8-9116-9C02BACA5014}" type="pres">
      <dgm:prSet presAssocID="{27E64226-E000-4F7E-A4AE-5D95B2238674}" presName="sibTrans" presStyleCnt="0"/>
      <dgm:spPr/>
    </dgm:pt>
    <dgm:pt modelId="{B86E42A4-2A4A-4302-B502-BB3DD87CF50B}" type="pres">
      <dgm:prSet presAssocID="{21029B95-4AD0-4CA4-8098-334AD2898934}" presName="compositeNode" presStyleCnt="0">
        <dgm:presLayoutVars>
          <dgm:bulletEnabled val="1"/>
        </dgm:presLayoutVars>
      </dgm:prSet>
      <dgm:spPr/>
    </dgm:pt>
    <dgm:pt modelId="{FD60F61E-7844-46AB-B74B-EC715CB9CB07}" type="pres">
      <dgm:prSet presAssocID="{21029B95-4AD0-4CA4-8098-334AD2898934}" presName="image" presStyleLbl="fgImgPlace1" presStyleIdx="2" presStyleCnt="3"/>
      <dgm:spPr>
        <a:xfrm>
          <a:off x="5729582" y="132128"/>
          <a:ext cx="778183" cy="77818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AB510AF3-32D1-41B8-B082-8441BB500246}" type="pres">
      <dgm:prSet presAssocID="{21029B95-4AD0-4CA4-8098-334AD2898934}" presName="childNode" presStyleLbl="node1" presStyleIdx="2" presStyleCnt="3">
        <dgm:presLayoutVars>
          <dgm:bulletEnabled val="1"/>
        </dgm:presLayoutVars>
      </dgm:prSet>
      <dgm:spPr/>
    </dgm:pt>
    <dgm:pt modelId="{C94E16CC-DA75-47B4-A01E-8C372FF5AD9C}" type="pres">
      <dgm:prSet presAssocID="{21029B95-4AD0-4CA4-8098-334AD2898934}" presName="parentNode" presStyleLbl="revTx" presStyleIdx="2" presStyleCnt="3">
        <dgm:presLayoutVars>
          <dgm:chMax val="0"/>
          <dgm:bulletEnabled val="1"/>
        </dgm:presLayoutVars>
      </dgm:prSet>
      <dgm:spPr/>
    </dgm:pt>
  </dgm:ptLst>
  <dgm:cxnLst>
    <dgm:cxn modelId="{7BDE1205-AC90-4AD4-A578-3EB32ADCA7E5}" type="presOf" srcId="{ABA00B7D-FAD9-4162-9F77-B348BEFC4D34}" destId="{7A85B55B-93B8-4D3C-95BC-25742F68AB8C}" srcOrd="0" destOrd="9" presId="urn:microsoft.com/office/officeart/2005/8/layout/hList2"/>
    <dgm:cxn modelId="{0D77BA05-AD21-4E96-A5B3-D5E048E1875B}" type="presOf" srcId="{44A6400E-AFB4-4A85-93AD-74388C644AF2}" destId="{26BD4C10-51FB-4652-A3B7-5CA1F8048E3C}" srcOrd="0" destOrd="0" presId="urn:microsoft.com/office/officeart/2005/8/layout/hList2"/>
    <dgm:cxn modelId="{B2A0BD0C-45E4-4ACD-8028-013CA0E80FB9}" type="presOf" srcId="{00C2D454-0074-4200-86CF-61CD33C0F37C}" destId="{AB510AF3-32D1-41B8-B082-8441BB500246}" srcOrd="0" destOrd="4" presId="urn:microsoft.com/office/officeart/2005/8/layout/hList2"/>
    <dgm:cxn modelId="{66038A12-F3B8-4BB2-B02A-CC76110AA202}" srcId="{CF86A422-7C26-4AE2-82FD-062145AF3FA8}" destId="{05FA47FB-FC3F-4D72-A3FC-4188AF3CAFC5}" srcOrd="1" destOrd="0" parTransId="{99844281-B54E-437B-9EB2-EE6C1CE63707}" sibTransId="{D6F21D84-D095-42DE-855A-E8A34F39A508}"/>
    <dgm:cxn modelId="{DFC2A91C-E051-4E4E-BD13-5B9E262B82B9}" srcId="{1B8E1433-308B-4F75-814C-EE21E246D09B}" destId="{835D005C-5713-46E0-B758-DA6C1B6E314C}" srcOrd="0" destOrd="0" parTransId="{17EB92F8-14A3-4F2E-8AF1-85ECCBC9024F}" sibTransId="{9FF6F617-9E4C-434B-87E4-7AE3886AF70B}"/>
    <dgm:cxn modelId="{2731301D-2DD6-4091-B3DF-60CC3D4A7214}" srcId="{21029B95-4AD0-4CA4-8098-334AD2898934}" destId="{E7E44521-4D0A-4FA7-835A-7FAF3EF78977}" srcOrd="2" destOrd="0" parTransId="{6D4E4599-6B03-485E-8EB4-2ABFB6A7BDC9}" sibTransId="{AEBB8CA8-EA00-4D11-8E8B-FFE3302AA721}"/>
    <dgm:cxn modelId="{DA06031F-BF8A-48AB-860B-E630985F4139}" type="presOf" srcId="{1F694D86-45D6-4CD7-84D5-3ADA200D8BC9}" destId="{7A85B55B-93B8-4D3C-95BC-25742F68AB8C}" srcOrd="0" destOrd="0" presId="urn:microsoft.com/office/officeart/2005/8/layout/hList2"/>
    <dgm:cxn modelId="{9B24AA24-B71B-40F8-AA38-025E9DBA5DF1}" type="presOf" srcId="{4ABCB9C1-6797-4F05-85E8-E109AF18618F}" destId="{AB510AF3-32D1-41B8-B082-8441BB500246}" srcOrd="0" destOrd="1" presId="urn:microsoft.com/office/officeart/2005/8/layout/hList2"/>
    <dgm:cxn modelId="{815C752B-FC4C-4B33-A3D2-EB00434F76E6}" srcId="{1B8E1433-308B-4F75-814C-EE21E246D09B}" destId="{B444B136-6FE4-4DD6-8437-B2F55A41DA40}" srcOrd="1" destOrd="0" parTransId="{A8838E83-ECEF-4977-A5AB-600997504DDB}" sibTransId="{A1C34C4A-CE20-4179-B0D0-189087883B5D}"/>
    <dgm:cxn modelId="{9FDBE72C-3C64-4743-8371-26E2159A87CB}" srcId="{1B8E1433-308B-4F75-814C-EE21E246D09B}" destId="{45DB41B3-1FBB-436E-8801-7FAB519C2E50}" srcOrd="3" destOrd="0" parTransId="{93C40EB6-D252-4EAA-BE6E-866FB1D0D704}" sibTransId="{FB01E52A-C8B4-4019-8E64-7C0D7216C9B0}"/>
    <dgm:cxn modelId="{7A91742D-777E-445F-A421-5A79E6552F6F}" srcId="{44A6400E-AFB4-4A85-93AD-74388C644AF2}" destId="{CF86A422-7C26-4AE2-82FD-062145AF3FA8}" srcOrd="0" destOrd="0" parTransId="{99A75602-4F4D-46B0-96BC-889BF61D5C5A}" sibTransId="{B31645A7-802F-450D-BC46-70FD9DF9025D}"/>
    <dgm:cxn modelId="{EA4FD12F-600B-4862-8A88-6C26D9404F5D}" type="presOf" srcId="{E7E44521-4D0A-4FA7-835A-7FAF3EF78977}" destId="{AB510AF3-32D1-41B8-B082-8441BB500246}" srcOrd="0" destOrd="2" presId="urn:microsoft.com/office/officeart/2005/8/layout/hList2"/>
    <dgm:cxn modelId="{8D2EB438-5C69-4A65-BFC1-3381FEB4F717}" type="presOf" srcId="{CF86A422-7C26-4AE2-82FD-062145AF3FA8}" destId="{E6BD4A5D-5F0A-496B-8328-AF3DA397FE6B}" srcOrd="0" destOrd="0" presId="urn:microsoft.com/office/officeart/2005/8/layout/hList2"/>
    <dgm:cxn modelId="{A408E23B-0909-4931-90E2-037AC79C44E2}" srcId="{CF86A422-7C26-4AE2-82FD-062145AF3FA8}" destId="{66AB96AC-412F-4177-AB35-51C3DB88BC3D}" srcOrd="5" destOrd="0" parTransId="{75D5E190-DA98-42F5-9B87-7DDA5603C423}" sibTransId="{B3D2337A-D634-4617-88B2-BE41D4B46EFE}"/>
    <dgm:cxn modelId="{6102865B-B687-4D72-AD15-52CBE402968A}" type="presOf" srcId="{835D005C-5713-46E0-B758-DA6C1B6E314C}" destId="{836B864D-BC47-4744-896A-7049F0EB5B60}" srcOrd="0" destOrd="0" presId="urn:microsoft.com/office/officeart/2005/8/layout/hList2"/>
    <dgm:cxn modelId="{B46E9D5E-3A4C-4B7B-89C9-E5A83422D74D}" type="presOf" srcId="{C71878A1-4523-4F2D-BB2B-946029F98AAB}" destId="{7A85B55B-93B8-4D3C-95BC-25742F68AB8C}" srcOrd="0" destOrd="2" presId="urn:microsoft.com/office/officeart/2005/8/layout/hList2"/>
    <dgm:cxn modelId="{E1B8ED5E-461F-4058-B175-F3919375B4AA}" type="presOf" srcId="{712305BC-F65B-49CD-92AE-5CD0C4FCC73D}" destId="{7A85B55B-93B8-4D3C-95BC-25742F68AB8C}" srcOrd="0" destOrd="3" presId="urn:microsoft.com/office/officeart/2005/8/layout/hList2"/>
    <dgm:cxn modelId="{174CC544-680E-4556-A36D-6F5B1471A3F7}" srcId="{1B8E1433-308B-4F75-814C-EE21E246D09B}" destId="{A8AC96ED-D562-4BB6-A234-0BC5E4C62C88}" srcOrd="5" destOrd="0" parTransId="{9D6B3F33-3EF0-4BBA-A674-372482242493}" sibTransId="{7ABF46CA-3319-4686-9F8E-87E95314FA5C}"/>
    <dgm:cxn modelId="{681B0365-2CE1-4B8C-8C4E-0CBA410FDFB9}" srcId="{CF86A422-7C26-4AE2-82FD-062145AF3FA8}" destId="{ABA00B7D-FAD9-4162-9F77-B348BEFC4D34}" srcOrd="9" destOrd="0" parTransId="{D62C4920-EAB1-49BB-9701-5317E9E51A9F}" sibTransId="{6AD6AA21-2AF0-46D7-9263-9A3011D1C640}"/>
    <dgm:cxn modelId="{279B7C46-6439-432C-91AA-45D0A8BD8A6F}" srcId="{CF86A422-7C26-4AE2-82FD-062145AF3FA8}" destId="{B6A9DF03-DB7A-4EDD-95B7-B911C3081E88}" srcOrd="6" destOrd="0" parTransId="{71CEE964-00FA-4DB9-8164-32C69F105709}" sibTransId="{A4CD187C-EDAB-4605-8109-BC70A981BBEB}"/>
    <dgm:cxn modelId="{5DBCFD48-BAC5-4814-9B6F-997B10ED77C8}" srcId="{44A6400E-AFB4-4A85-93AD-74388C644AF2}" destId="{21029B95-4AD0-4CA4-8098-334AD2898934}" srcOrd="2" destOrd="0" parTransId="{E6536A18-6AA1-44E9-866F-AF0EF4AB0610}" sibTransId="{DA10B058-3D60-4F31-A272-F2FD8256CC12}"/>
    <dgm:cxn modelId="{A28EFB4C-696F-4B99-B203-7DCD1B5E9E6F}" srcId="{44A6400E-AFB4-4A85-93AD-74388C644AF2}" destId="{1B8E1433-308B-4F75-814C-EE21E246D09B}" srcOrd="1" destOrd="0" parTransId="{0364B2E6-257B-40E6-927B-9E9C7348A2FE}" sibTransId="{27E64226-E000-4F7E-A4AE-5D95B2238674}"/>
    <dgm:cxn modelId="{CD063155-0DC8-4C31-B585-1C079D8F214D}" type="presOf" srcId="{A8AC96ED-D562-4BB6-A234-0BC5E4C62C88}" destId="{836B864D-BC47-4744-896A-7049F0EB5B60}" srcOrd="0" destOrd="5" presId="urn:microsoft.com/office/officeart/2005/8/layout/hList2"/>
    <dgm:cxn modelId="{86923D77-B6D5-4E12-9BC0-641522674996}" srcId="{CF86A422-7C26-4AE2-82FD-062145AF3FA8}" destId="{F51912C0-3EBE-4B48-B02D-50F3363D5BAD}" srcOrd="4" destOrd="0" parTransId="{E932FD3A-3DB4-48E4-95F9-1E474D598DC9}" sibTransId="{7908874E-F7D8-4181-8F61-099C12CC5B52}"/>
    <dgm:cxn modelId="{D64B6E5A-E5DC-4D8E-84D5-E6972D0FBD4B}" type="presOf" srcId="{F51912C0-3EBE-4B48-B02D-50F3363D5BAD}" destId="{7A85B55B-93B8-4D3C-95BC-25742F68AB8C}" srcOrd="0" destOrd="4" presId="urn:microsoft.com/office/officeart/2005/8/layout/hList2"/>
    <dgm:cxn modelId="{A1E2AA81-1D4F-435B-9DF3-AB8549BF275B}" type="presOf" srcId="{21029B95-4AD0-4CA4-8098-334AD2898934}" destId="{C94E16CC-DA75-47B4-A01E-8C372FF5AD9C}" srcOrd="0" destOrd="0" presId="urn:microsoft.com/office/officeart/2005/8/layout/hList2"/>
    <dgm:cxn modelId="{47DB6B8C-6862-4930-9520-E438B9397CF9}" type="presOf" srcId="{1B8E1433-308B-4F75-814C-EE21E246D09B}" destId="{2696EBFF-9B42-4975-B450-936A3AB9B105}" srcOrd="0" destOrd="0" presId="urn:microsoft.com/office/officeart/2005/8/layout/hList2"/>
    <dgm:cxn modelId="{BEC55991-1255-4DCA-9BCD-CA12247AAACB}" srcId="{21029B95-4AD0-4CA4-8098-334AD2898934}" destId="{4ABCB9C1-6797-4F05-85E8-E109AF18618F}" srcOrd="1" destOrd="0" parTransId="{2800E7F8-0224-4EC8-B535-F31970D0F99B}" sibTransId="{B9DD8353-F192-4415-B327-78B56FF69935}"/>
    <dgm:cxn modelId="{11D7319F-1F67-41BB-96C0-8648A9033289}" srcId="{21029B95-4AD0-4CA4-8098-334AD2898934}" destId="{00C2D454-0074-4200-86CF-61CD33C0F37C}" srcOrd="4" destOrd="0" parTransId="{BF0CB682-E9EE-4C6A-B616-74801A826284}" sibTransId="{7D73F6FE-D795-43F8-A4D5-ECCC3518E15E}"/>
    <dgm:cxn modelId="{9BFD36A7-F518-4743-AF02-7ADEAD36A0A6}" srcId="{1B8E1433-308B-4F75-814C-EE21E246D09B}" destId="{184E1D0B-9FA7-4976-8153-B7FA4EC9E3CA}" srcOrd="4" destOrd="0" parTransId="{FC313093-8BA7-4897-A90D-3A2E15A95F3F}" sibTransId="{12109879-7385-46D1-BFAC-8BDA9385F00C}"/>
    <dgm:cxn modelId="{8427FDA7-F4A1-4328-9E54-AE7F17F51B4A}" srcId="{CF86A422-7C26-4AE2-82FD-062145AF3FA8}" destId="{712305BC-F65B-49CD-92AE-5CD0C4FCC73D}" srcOrd="3" destOrd="0" parTransId="{F240FF61-6FF9-4451-9556-BC671FE74573}" sibTransId="{D011C60D-B1CC-4094-B58D-9FE6629E0EE9}"/>
    <dgm:cxn modelId="{1732F8B4-2EDA-4C04-9B0F-86EA5588CED4}" srcId="{21029B95-4AD0-4CA4-8098-334AD2898934}" destId="{C9E60B5B-3BE6-45D1-83EA-09A0C84E5783}" srcOrd="0" destOrd="0" parTransId="{3AB25E45-B275-42D0-A8CC-2F8C7D75B3F1}" sibTransId="{BDAFD7A6-98F1-4009-8A00-6F0F1CF87E89}"/>
    <dgm:cxn modelId="{BC5E31B6-7D74-4863-84C5-E6A01490BD4A}" type="presOf" srcId="{184E1D0B-9FA7-4976-8153-B7FA4EC9E3CA}" destId="{836B864D-BC47-4744-896A-7049F0EB5B60}" srcOrd="0" destOrd="4" presId="urn:microsoft.com/office/officeart/2005/8/layout/hList2"/>
    <dgm:cxn modelId="{9712E4BD-B7A0-4BCF-B2B5-EF3C776E6E38}" srcId="{1B8E1433-308B-4F75-814C-EE21E246D09B}" destId="{4E75F3B6-1366-4232-B552-85D01FB25D84}" srcOrd="2" destOrd="0" parTransId="{6B667AAD-A30D-4CD9-BC53-D4166860382A}" sibTransId="{91E070E3-8E18-40EA-9A68-6123EB501727}"/>
    <dgm:cxn modelId="{4AD80CC6-8173-4B9B-B8D5-B11E5BBAD056}" type="presOf" srcId="{15B413A3-7F3F-41FA-915D-7B645CDBDE3E}" destId="{7A85B55B-93B8-4D3C-95BC-25742F68AB8C}" srcOrd="0" destOrd="7" presId="urn:microsoft.com/office/officeart/2005/8/layout/hList2"/>
    <dgm:cxn modelId="{F8F610C7-D143-4C50-A359-1E5C6EDB4B89}" type="presOf" srcId="{45DB41B3-1FBB-436E-8801-7FAB519C2E50}" destId="{836B864D-BC47-4744-896A-7049F0EB5B60}" srcOrd="0" destOrd="3" presId="urn:microsoft.com/office/officeart/2005/8/layout/hList2"/>
    <dgm:cxn modelId="{FE90EFC8-A22D-4199-A4D3-66004D459FBC}" srcId="{21029B95-4AD0-4CA4-8098-334AD2898934}" destId="{33CCD87D-4A3F-403E-94E9-D2DADE5CC65A}" srcOrd="3" destOrd="0" parTransId="{ECCF9989-F43D-4843-A33D-E3055BC7CB2E}" sibTransId="{AAB1D7E5-6EAD-454F-9021-0B393FB3A579}"/>
    <dgm:cxn modelId="{C24CEFC9-1884-4BF0-B534-8446868332C6}" srcId="{CF86A422-7C26-4AE2-82FD-062145AF3FA8}" destId="{15B413A3-7F3F-41FA-915D-7B645CDBDE3E}" srcOrd="7" destOrd="0" parTransId="{5B2735FD-C351-428C-9DCD-00374000743E}" sibTransId="{EEDCFDA3-8C66-44C6-9EE6-39E4B10FB95E}"/>
    <dgm:cxn modelId="{B07ED3CE-35CA-4784-A50D-8208932F9430}" type="presOf" srcId="{4E75F3B6-1366-4232-B552-85D01FB25D84}" destId="{836B864D-BC47-4744-896A-7049F0EB5B60}" srcOrd="0" destOrd="2" presId="urn:microsoft.com/office/officeart/2005/8/layout/hList2"/>
    <dgm:cxn modelId="{7E9F9DDB-3105-4F33-9E97-A71B08B1E533}" type="presOf" srcId="{B444B136-6FE4-4DD6-8437-B2F55A41DA40}" destId="{836B864D-BC47-4744-896A-7049F0EB5B60}" srcOrd="0" destOrd="1" presId="urn:microsoft.com/office/officeart/2005/8/layout/hList2"/>
    <dgm:cxn modelId="{ED2073E0-E23E-4FF6-9F9D-43A9F0D1E482}" type="presOf" srcId="{66AB96AC-412F-4177-AB35-51C3DB88BC3D}" destId="{7A85B55B-93B8-4D3C-95BC-25742F68AB8C}" srcOrd="0" destOrd="5" presId="urn:microsoft.com/office/officeart/2005/8/layout/hList2"/>
    <dgm:cxn modelId="{F55F7BE0-3665-4C34-B3FB-BEF1B05615D2}" srcId="{CF86A422-7C26-4AE2-82FD-062145AF3FA8}" destId="{C71878A1-4523-4F2D-BB2B-946029F98AAB}" srcOrd="2" destOrd="0" parTransId="{E7AD5DB1-ABF2-471A-AE64-B85729495C68}" sibTransId="{D54535FE-120A-405F-89CB-C9F107BC70C1}"/>
    <dgm:cxn modelId="{48F813E1-01C9-4435-8940-85B58CD88BF8}" type="presOf" srcId="{B6A9DF03-DB7A-4EDD-95B7-B911C3081E88}" destId="{7A85B55B-93B8-4D3C-95BC-25742F68AB8C}" srcOrd="0" destOrd="6" presId="urn:microsoft.com/office/officeart/2005/8/layout/hList2"/>
    <dgm:cxn modelId="{CB7C08E8-0DE0-4C9F-B11E-35BD485AEF62}" srcId="{CF86A422-7C26-4AE2-82FD-062145AF3FA8}" destId="{DA75BAD6-5BB1-42D4-8884-F8284510D2C0}" srcOrd="8" destOrd="0" parTransId="{D1EF80E4-F697-4D0E-88E0-BCFCDB58E31D}" sibTransId="{A79A7DE1-0958-4E58-9FE6-5D9F17F55F51}"/>
    <dgm:cxn modelId="{33A49DEA-2218-48FE-A145-32DC2DA42BF5}" srcId="{CF86A422-7C26-4AE2-82FD-062145AF3FA8}" destId="{1F694D86-45D6-4CD7-84D5-3ADA200D8BC9}" srcOrd="0" destOrd="0" parTransId="{94A59BAE-84B0-487D-8F29-D9CE15CDE253}" sibTransId="{2AC7FD9A-4665-4C7D-9E16-AA48642E506C}"/>
    <dgm:cxn modelId="{F729EEF4-29EB-4A60-A816-B8C85F751F4E}" type="presOf" srcId="{DA75BAD6-5BB1-42D4-8884-F8284510D2C0}" destId="{7A85B55B-93B8-4D3C-95BC-25742F68AB8C}" srcOrd="0" destOrd="8" presId="urn:microsoft.com/office/officeart/2005/8/layout/hList2"/>
    <dgm:cxn modelId="{8299F6F5-D139-4664-9ABF-DDFA9E34E775}" type="presOf" srcId="{05FA47FB-FC3F-4D72-A3FC-4188AF3CAFC5}" destId="{7A85B55B-93B8-4D3C-95BC-25742F68AB8C}" srcOrd="0" destOrd="1" presId="urn:microsoft.com/office/officeart/2005/8/layout/hList2"/>
    <dgm:cxn modelId="{31B15DFD-4B8B-433C-BA20-369065417527}" type="presOf" srcId="{C9E60B5B-3BE6-45D1-83EA-09A0C84E5783}" destId="{AB510AF3-32D1-41B8-B082-8441BB500246}" srcOrd="0" destOrd="0" presId="urn:microsoft.com/office/officeart/2005/8/layout/hList2"/>
    <dgm:cxn modelId="{412DE5FE-D0F5-4FA5-858E-63ECE5BF3DE2}" type="presOf" srcId="{33CCD87D-4A3F-403E-94E9-D2DADE5CC65A}" destId="{AB510AF3-32D1-41B8-B082-8441BB500246}" srcOrd="0" destOrd="3" presId="urn:microsoft.com/office/officeart/2005/8/layout/hList2"/>
    <dgm:cxn modelId="{C25C3901-9F94-4EB1-BCCA-8885C7246FAF}" type="presParOf" srcId="{26BD4C10-51FB-4652-A3B7-5CA1F8048E3C}" destId="{6880D40D-8D8E-4EF9-B07F-468EDA1897F4}" srcOrd="0" destOrd="0" presId="urn:microsoft.com/office/officeart/2005/8/layout/hList2"/>
    <dgm:cxn modelId="{32797ECC-EC24-45E2-B52E-93D8DBA662FB}" type="presParOf" srcId="{6880D40D-8D8E-4EF9-B07F-468EDA1897F4}" destId="{F38F6B01-C9CB-45D3-B38E-72380CDBE06A}" srcOrd="0" destOrd="0" presId="urn:microsoft.com/office/officeart/2005/8/layout/hList2"/>
    <dgm:cxn modelId="{07C06B9C-B5F0-4426-BCA4-35A1529E2911}" type="presParOf" srcId="{6880D40D-8D8E-4EF9-B07F-468EDA1897F4}" destId="{7A85B55B-93B8-4D3C-95BC-25742F68AB8C}" srcOrd="1" destOrd="0" presId="urn:microsoft.com/office/officeart/2005/8/layout/hList2"/>
    <dgm:cxn modelId="{22B4275D-5728-44D9-ACEF-136B0AB05015}" type="presParOf" srcId="{6880D40D-8D8E-4EF9-B07F-468EDA1897F4}" destId="{E6BD4A5D-5F0A-496B-8328-AF3DA397FE6B}" srcOrd="2" destOrd="0" presId="urn:microsoft.com/office/officeart/2005/8/layout/hList2"/>
    <dgm:cxn modelId="{6DEB0AB2-2958-4B58-8EC8-2C7960E8DEC4}" type="presParOf" srcId="{26BD4C10-51FB-4652-A3B7-5CA1F8048E3C}" destId="{7CD4694F-606A-4253-AE17-D66968991AA7}" srcOrd="1" destOrd="0" presId="urn:microsoft.com/office/officeart/2005/8/layout/hList2"/>
    <dgm:cxn modelId="{902C5B2E-8C6B-4223-AD0D-962E39F6EE4E}" type="presParOf" srcId="{26BD4C10-51FB-4652-A3B7-5CA1F8048E3C}" destId="{B81E707B-7ADF-41B4-BC9C-9D0B88D2689C}" srcOrd="2" destOrd="0" presId="urn:microsoft.com/office/officeart/2005/8/layout/hList2"/>
    <dgm:cxn modelId="{AFBCF297-4067-41BC-A3F6-95821216F634}" type="presParOf" srcId="{B81E707B-7ADF-41B4-BC9C-9D0B88D2689C}" destId="{D9415618-2F7B-49D6-B28A-77B64F5281F3}" srcOrd="0" destOrd="0" presId="urn:microsoft.com/office/officeart/2005/8/layout/hList2"/>
    <dgm:cxn modelId="{775405FD-C587-482A-8C67-BD142A57CEAE}" type="presParOf" srcId="{B81E707B-7ADF-41B4-BC9C-9D0B88D2689C}" destId="{836B864D-BC47-4744-896A-7049F0EB5B60}" srcOrd="1" destOrd="0" presId="urn:microsoft.com/office/officeart/2005/8/layout/hList2"/>
    <dgm:cxn modelId="{E6C5DF1F-A4BA-43F4-AB65-0F1B88BF2CF8}" type="presParOf" srcId="{B81E707B-7ADF-41B4-BC9C-9D0B88D2689C}" destId="{2696EBFF-9B42-4975-B450-936A3AB9B105}" srcOrd="2" destOrd="0" presId="urn:microsoft.com/office/officeart/2005/8/layout/hList2"/>
    <dgm:cxn modelId="{F57C2D90-C1CA-401A-A38B-85E2C721E97E}" type="presParOf" srcId="{26BD4C10-51FB-4652-A3B7-5CA1F8048E3C}" destId="{BD8BDD0F-9AC6-44D8-9116-9C02BACA5014}" srcOrd="3" destOrd="0" presId="urn:microsoft.com/office/officeart/2005/8/layout/hList2"/>
    <dgm:cxn modelId="{5A3F40B7-B13F-40C9-8655-17324EBE463C}" type="presParOf" srcId="{26BD4C10-51FB-4652-A3B7-5CA1F8048E3C}" destId="{B86E42A4-2A4A-4302-B502-BB3DD87CF50B}" srcOrd="4" destOrd="0" presId="urn:microsoft.com/office/officeart/2005/8/layout/hList2"/>
    <dgm:cxn modelId="{0FB63B4E-93E4-49A7-BDBA-B950169925A5}" type="presParOf" srcId="{B86E42A4-2A4A-4302-B502-BB3DD87CF50B}" destId="{FD60F61E-7844-46AB-B74B-EC715CB9CB07}" srcOrd="0" destOrd="0" presId="urn:microsoft.com/office/officeart/2005/8/layout/hList2"/>
    <dgm:cxn modelId="{9621B385-E114-41B7-8253-A82B9CEAAD81}" type="presParOf" srcId="{B86E42A4-2A4A-4302-B502-BB3DD87CF50B}" destId="{AB510AF3-32D1-41B8-B082-8441BB500246}" srcOrd="1" destOrd="0" presId="urn:microsoft.com/office/officeart/2005/8/layout/hList2"/>
    <dgm:cxn modelId="{F2EBC20E-4545-46CF-B32B-2909AF6C8E7C}" type="presParOf" srcId="{B86E42A4-2A4A-4302-B502-BB3DD87CF50B}" destId="{C94E16CC-DA75-47B4-A01E-8C372FF5AD9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60D6A4-3202-4E8E-AE10-634EAC597A5B}"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B8F1B487-7631-4AA4-957D-A8E2FA78F3E3}">
      <dgm:prSet phldrT="[Text]"/>
      <dgm:spPr/>
      <dgm:t>
        <a:bodyPr/>
        <a:lstStyle/>
        <a:p>
          <a:r>
            <a:rPr lang="en-US" dirty="0"/>
            <a:t>Leadership Style </a:t>
          </a:r>
        </a:p>
      </dgm:t>
    </dgm:pt>
    <dgm:pt modelId="{704420C8-9101-4816-9041-1156C394BF82}" type="parTrans" cxnId="{27B6C573-16D8-4482-83B7-38DF5A1BD716}">
      <dgm:prSet/>
      <dgm:spPr/>
      <dgm:t>
        <a:bodyPr/>
        <a:lstStyle/>
        <a:p>
          <a:endParaRPr lang="en-US"/>
        </a:p>
      </dgm:t>
    </dgm:pt>
    <dgm:pt modelId="{C7D2AEAF-DC79-45AE-A4E9-9F54C30C8EEF}" type="sibTrans" cxnId="{27B6C573-16D8-4482-83B7-38DF5A1BD716}">
      <dgm:prSet/>
      <dgm:spPr/>
      <dgm:t>
        <a:bodyPr/>
        <a:lstStyle/>
        <a:p>
          <a:endParaRPr lang="en-US"/>
        </a:p>
      </dgm:t>
    </dgm:pt>
    <dgm:pt modelId="{993D1969-E6B7-4ED3-871D-82A5149736AE}">
      <dgm:prSet phldrT="[Text]" custT="1"/>
      <dgm:spPr/>
      <dgm:t>
        <a:bodyPr/>
        <a:lstStyle/>
        <a:p>
          <a:r>
            <a:rPr lang="en-US" sz="1800" dirty="0"/>
            <a:t>Relationship-focused </a:t>
          </a:r>
        </a:p>
      </dgm:t>
    </dgm:pt>
    <dgm:pt modelId="{1279C42D-1043-4DF1-9635-DC6D6335DD20}" type="parTrans" cxnId="{FDD804FF-9793-4716-A444-C1210CB5B270}">
      <dgm:prSet/>
      <dgm:spPr/>
      <dgm:t>
        <a:bodyPr/>
        <a:lstStyle/>
        <a:p>
          <a:endParaRPr lang="en-US"/>
        </a:p>
      </dgm:t>
    </dgm:pt>
    <dgm:pt modelId="{AC4CD94A-7D1E-4CA4-AF84-8A9E75A9C66E}" type="sibTrans" cxnId="{FDD804FF-9793-4716-A444-C1210CB5B270}">
      <dgm:prSet/>
      <dgm:spPr/>
      <dgm:t>
        <a:bodyPr/>
        <a:lstStyle/>
        <a:p>
          <a:endParaRPr lang="en-US"/>
        </a:p>
      </dgm:t>
    </dgm:pt>
    <dgm:pt modelId="{9FB0E8C0-F72E-45C8-9EEF-DCF368588C22}">
      <dgm:prSet phldrT="[Text]" custT="1"/>
      <dgm:spPr/>
      <dgm:t>
        <a:bodyPr/>
        <a:lstStyle/>
        <a:p>
          <a:r>
            <a:rPr lang="en-US" sz="1800" dirty="0"/>
            <a:t>Create physical and psychological safety </a:t>
          </a:r>
        </a:p>
      </dgm:t>
    </dgm:pt>
    <dgm:pt modelId="{76637F86-9E41-4024-89E2-393DBB94D420}" type="parTrans" cxnId="{2D47E518-A2F3-4E1E-B7F7-059D9CDAD89B}">
      <dgm:prSet/>
      <dgm:spPr/>
      <dgm:t>
        <a:bodyPr/>
        <a:lstStyle/>
        <a:p>
          <a:endParaRPr lang="en-US"/>
        </a:p>
      </dgm:t>
    </dgm:pt>
    <dgm:pt modelId="{0833FE0F-D7BD-4C9F-9D83-C172BE37F6D5}" type="sibTrans" cxnId="{2D47E518-A2F3-4E1E-B7F7-059D9CDAD89B}">
      <dgm:prSet/>
      <dgm:spPr/>
      <dgm:t>
        <a:bodyPr/>
        <a:lstStyle/>
        <a:p>
          <a:endParaRPr lang="en-US"/>
        </a:p>
      </dgm:t>
    </dgm:pt>
    <dgm:pt modelId="{347456BF-6C09-4983-BFA5-37292FAA69F4}">
      <dgm:prSet phldrT="[Text]"/>
      <dgm:spPr/>
      <dgm:t>
        <a:bodyPr/>
        <a:lstStyle/>
        <a:p>
          <a:r>
            <a:rPr lang="en-US" dirty="0"/>
            <a:t>Environments of Care </a:t>
          </a:r>
        </a:p>
      </dgm:t>
    </dgm:pt>
    <dgm:pt modelId="{059B9C9F-117E-4B0C-B054-3862B27A0892}" type="parTrans" cxnId="{00C6FCE0-E10F-4CB1-8ADD-C2578C903D16}">
      <dgm:prSet/>
      <dgm:spPr/>
      <dgm:t>
        <a:bodyPr/>
        <a:lstStyle/>
        <a:p>
          <a:endParaRPr lang="en-US"/>
        </a:p>
      </dgm:t>
    </dgm:pt>
    <dgm:pt modelId="{C67186A2-8F4F-48AD-BD78-FAB66BA4637F}" type="sibTrans" cxnId="{00C6FCE0-E10F-4CB1-8ADD-C2578C903D16}">
      <dgm:prSet/>
      <dgm:spPr/>
      <dgm:t>
        <a:bodyPr/>
        <a:lstStyle/>
        <a:p>
          <a:endParaRPr lang="en-US"/>
        </a:p>
      </dgm:t>
    </dgm:pt>
    <dgm:pt modelId="{5B6BFB50-508C-44AA-93EA-A4C1032C5F71}">
      <dgm:prSet phldrT="[Text]"/>
      <dgm:spPr/>
      <dgm:t>
        <a:bodyPr/>
        <a:lstStyle/>
        <a:p>
          <a:r>
            <a:rPr lang="en-US" dirty="0"/>
            <a:t>Pay attention to both culture and climate of department </a:t>
          </a:r>
        </a:p>
      </dgm:t>
    </dgm:pt>
    <dgm:pt modelId="{77640260-5452-460E-B9D1-6A3D278DD580}" type="parTrans" cxnId="{8FF5F101-69D9-439C-885C-CA8705454FDB}">
      <dgm:prSet/>
      <dgm:spPr/>
      <dgm:t>
        <a:bodyPr/>
        <a:lstStyle/>
        <a:p>
          <a:endParaRPr lang="en-US"/>
        </a:p>
      </dgm:t>
    </dgm:pt>
    <dgm:pt modelId="{5192C6FF-03EC-4E1D-95E8-79F54997C222}" type="sibTrans" cxnId="{8FF5F101-69D9-439C-885C-CA8705454FDB}">
      <dgm:prSet/>
      <dgm:spPr/>
      <dgm:t>
        <a:bodyPr/>
        <a:lstStyle/>
        <a:p>
          <a:endParaRPr lang="en-US"/>
        </a:p>
      </dgm:t>
    </dgm:pt>
    <dgm:pt modelId="{E3C63D5B-D101-4E1A-987C-30D2A751281B}">
      <dgm:prSet phldrT="[Text]"/>
      <dgm:spPr/>
      <dgm:t>
        <a:bodyPr/>
        <a:lstStyle/>
        <a:p>
          <a:r>
            <a:rPr lang="en-US" dirty="0"/>
            <a:t>Build trust through equity, fairness and respect </a:t>
          </a:r>
        </a:p>
      </dgm:t>
    </dgm:pt>
    <dgm:pt modelId="{2903716C-DBB5-41A9-BDF6-F54A3F0734C1}" type="parTrans" cxnId="{6BAA7426-2260-4E95-AFAF-3886C0A12177}">
      <dgm:prSet/>
      <dgm:spPr/>
      <dgm:t>
        <a:bodyPr/>
        <a:lstStyle/>
        <a:p>
          <a:endParaRPr lang="en-US"/>
        </a:p>
      </dgm:t>
    </dgm:pt>
    <dgm:pt modelId="{9D47B245-4505-4A6A-B88C-D3FB33F32E69}" type="sibTrans" cxnId="{6BAA7426-2260-4E95-AFAF-3886C0A12177}">
      <dgm:prSet/>
      <dgm:spPr/>
      <dgm:t>
        <a:bodyPr/>
        <a:lstStyle/>
        <a:p>
          <a:endParaRPr lang="en-US"/>
        </a:p>
      </dgm:t>
    </dgm:pt>
    <dgm:pt modelId="{2AD31061-747B-42E6-99A1-930F85DDD668}">
      <dgm:prSet phldrT="[Text]"/>
      <dgm:spPr/>
      <dgm:t>
        <a:bodyPr/>
        <a:lstStyle/>
        <a:p>
          <a:r>
            <a:rPr lang="en-US" dirty="0"/>
            <a:t>Recovery </a:t>
          </a:r>
        </a:p>
      </dgm:t>
    </dgm:pt>
    <dgm:pt modelId="{FAE494CF-1E2D-48AD-B6B9-DF035E879569}" type="parTrans" cxnId="{2B30CC6D-6D5F-44B3-BD2D-BF661B3F69EC}">
      <dgm:prSet/>
      <dgm:spPr/>
      <dgm:t>
        <a:bodyPr/>
        <a:lstStyle/>
        <a:p>
          <a:endParaRPr lang="en-US"/>
        </a:p>
      </dgm:t>
    </dgm:pt>
    <dgm:pt modelId="{B52EDBAA-2D8E-4CF7-AB52-8573E5C7B7FF}" type="sibTrans" cxnId="{2B30CC6D-6D5F-44B3-BD2D-BF661B3F69EC}">
      <dgm:prSet/>
      <dgm:spPr/>
      <dgm:t>
        <a:bodyPr/>
        <a:lstStyle/>
        <a:p>
          <a:endParaRPr lang="en-US"/>
        </a:p>
      </dgm:t>
    </dgm:pt>
    <dgm:pt modelId="{255BA141-89BE-455C-9DC3-4718F7738783}">
      <dgm:prSet phldrT="[Text]" custT="1"/>
      <dgm:spPr/>
      <dgm:t>
        <a:bodyPr/>
        <a:lstStyle/>
        <a:p>
          <a:r>
            <a:rPr lang="en-US" sz="1800" dirty="0"/>
            <a:t>Normalize emotional labor in healthcare </a:t>
          </a:r>
        </a:p>
      </dgm:t>
    </dgm:pt>
    <dgm:pt modelId="{D57DA7E5-A612-47F7-927E-BA7086B62A21}" type="parTrans" cxnId="{369CA11E-B28E-4CF3-A607-E8F9ED002B6C}">
      <dgm:prSet/>
      <dgm:spPr/>
      <dgm:t>
        <a:bodyPr/>
        <a:lstStyle/>
        <a:p>
          <a:endParaRPr lang="en-US"/>
        </a:p>
      </dgm:t>
    </dgm:pt>
    <dgm:pt modelId="{EF78E99B-0276-4141-ADC1-D1B7BE35BCB0}" type="sibTrans" cxnId="{369CA11E-B28E-4CF3-A607-E8F9ED002B6C}">
      <dgm:prSet/>
      <dgm:spPr/>
      <dgm:t>
        <a:bodyPr/>
        <a:lstStyle/>
        <a:p>
          <a:endParaRPr lang="en-US"/>
        </a:p>
      </dgm:t>
    </dgm:pt>
    <dgm:pt modelId="{2D86A53F-8E17-46D4-82C7-E92B90A867B9}">
      <dgm:prSet phldrT="[Text]" custT="1"/>
      <dgm:spPr/>
      <dgm:t>
        <a:bodyPr/>
        <a:lstStyle/>
        <a:p>
          <a:r>
            <a:rPr lang="en-US" sz="1800" dirty="0"/>
            <a:t>Pay attention to off hours </a:t>
          </a:r>
        </a:p>
      </dgm:t>
    </dgm:pt>
    <dgm:pt modelId="{291FE4CD-314B-438F-809C-EEA5FCD835F1}" type="parTrans" cxnId="{F30F9124-1809-4FEB-8515-164894623DF2}">
      <dgm:prSet/>
      <dgm:spPr/>
      <dgm:t>
        <a:bodyPr/>
        <a:lstStyle/>
        <a:p>
          <a:endParaRPr lang="en-US"/>
        </a:p>
      </dgm:t>
    </dgm:pt>
    <dgm:pt modelId="{198F1EEB-1275-469E-93FE-D563DCDBD836}" type="sibTrans" cxnId="{F30F9124-1809-4FEB-8515-164894623DF2}">
      <dgm:prSet/>
      <dgm:spPr/>
      <dgm:t>
        <a:bodyPr/>
        <a:lstStyle/>
        <a:p>
          <a:endParaRPr lang="en-US"/>
        </a:p>
      </dgm:t>
    </dgm:pt>
    <dgm:pt modelId="{B58239DD-7A3C-42D6-83EB-C89CCC66057B}">
      <dgm:prSet phldrT="[Text]" custT="1"/>
      <dgm:spPr/>
      <dgm:t>
        <a:bodyPr/>
        <a:lstStyle/>
        <a:p>
          <a:r>
            <a:rPr lang="en-US" sz="1800" dirty="0"/>
            <a:t>Model and reward resiliency practices  </a:t>
          </a:r>
        </a:p>
      </dgm:t>
    </dgm:pt>
    <dgm:pt modelId="{D89D7B84-D109-41DC-823C-DD3A44430DA6}" type="parTrans" cxnId="{721AB556-9F75-4BDD-94A3-25D8ABF37F7F}">
      <dgm:prSet/>
      <dgm:spPr/>
      <dgm:t>
        <a:bodyPr/>
        <a:lstStyle/>
        <a:p>
          <a:endParaRPr lang="en-US"/>
        </a:p>
      </dgm:t>
    </dgm:pt>
    <dgm:pt modelId="{D59ECFDD-AFFF-4CF0-80B0-56C273E8C31D}" type="sibTrans" cxnId="{721AB556-9F75-4BDD-94A3-25D8ABF37F7F}">
      <dgm:prSet/>
      <dgm:spPr/>
      <dgm:t>
        <a:bodyPr/>
        <a:lstStyle/>
        <a:p>
          <a:endParaRPr lang="en-US"/>
        </a:p>
      </dgm:t>
    </dgm:pt>
    <dgm:pt modelId="{AC21DAD6-2A05-40F5-B3D3-7E1821967838}">
      <dgm:prSet phldrT="[Text]" custT="1"/>
      <dgm:spPr/>
      <dgm:t>
        <a:bodyPr/>
        <a:lstStyle/>
        <a:p>
          <a:r>
            <a:rPr lang="en-US" sz="1800" dirty="0"/>
            <a:t>Prioritize at-work recovery time </a:t>
          </a:r>
        </a:p>
      </dgm:t>
    </dgm:pt>
    <dgm:pt modelId="{329363C5-CE06-49A8-8470-E461A4E57C92}" type="parTrans" cxnId="{251563F9-B1D4-4006-9160-EE462383A57F}">
      <dgm:prSet/>
      <dgm:spPr/>
      <dgm:t>
        <a:bodyPr/>
        <a:lstStyle/>
        <a:p>
          <a:endParaRPr lang="en-US"/>
        </a:p>
      </dgm:t>
    </dgm:pt>
    <dgm:pt modelId="{C677829E-12A3-4481-9B10-B0BD85211FCE}" type="sibTrans" cxnId="{251563F9-B1D4-4006-9160-EE462383A57F}">
      <dgm:prSet/>
      <dgm:spPr/>
      <dgm:t>
        <a:bodyPr/>
        <a:lstStyle/>
        <a:p>
          <a:endParaRPr lang="en-US"/>
        </a:p>
      </dgm:t>
    </dgm:pt>
    <dgm:pt modelId="{8EE3E7FC-294A-4552-86AB-8669BA3A438D}">
      <dgm:prSet phldrT="[Text]"/>
      <dgm:spPr/>
      <dgm:t>
        <a:bodyPr/>
        <a:lstStyle/>
        <a:p>
          <a:r>
            <a:rPr lang="en-US" dirty="0"/>
            <a:t>Model and promote that everyone matters equally </a:t>
          </a:r>
        </a:p>
      </dgm:t>
    </dgm:pt>
    <dgm:pt modelId="{F15D962E-3B5C-4839-B08F-F8A71222A75B}" type="parTrans" cxnId="{02AE5675-DF16-45FC-8A5E-A3705A7586CD}">
      <dgm:prSet/>
      <dgm:spPr/>
      <dgm:t>
        <a:bodyPr/>
        <a:lstStyle/>
        <a:p>
          <a:endParaRPr lang="en-US"/>
        </a:p>
      </dgm:t>
    </dgm:pt>
    <dgm:pt modelId="{65223D2A-DFE3-4C14-94D7-82B4A510D63C}" type="sibTrans" cxnId="{02AE5675-DF16-45FC-8A5E-A3705A7586CD}">
      <dgm:prSet/>
      <dgm:spPr/>
      <dgm:t>
        <a:bodyPr/>
        <a:lstStyle/>
        <a:p>
          <a:endParaRPr lang="en-US"/>
        </a:p>
      </dgm:t>
    </dgm:pt>
    <dgm:pt modelId="{032D0D52-EDCD-4711-BFB9-3FD660FC0B7F}" type="pres">
      <dgm:prSet presAssocID="{F960D6A4-3202-4E8E-AE10-634EAC597A5B}" presName="Name0" presStyleCnt="0">
        <dgm:presLayoutVars>
          <dgm:chMax val="7"/>
          <dgm:dir/>
          <dgm:animLvl val="lvl"/>
          <dgm:resizeHandles val="exact"/>
        </dgm:presLayoutVars>
      </dgm:prSet>
      <dgm:spPr/>
    </dgm:pt>
    <dgm:pt modelId="{FC351EFD-14FB-40C2-A2F2-3E665C048878}" type="pres">
      <dgm:prSet presAssocID="{B8F1B487-7631-4AA4-957D-A8E2FA78F3E3}" presName="circle1" presStyleLbl="node1" presStyleIdx="0" presStyleCnt="3"/>
      <dgm:spPr/>
    </dgm:pt>
    <dgm:pt modelId="{BFDCB598-0A7E-494B-A747-722D39969F85}" type="pres">
      <dgm:prSet presAssocID="{B8F1B487-7631-4AA4-957D-A8E2FA78F3E3}" presName="space" presStyleCnt="0"/>
      <dgm:spPr/>
    </dgm:pt>
    <dgm:pt modelId="{5376B585-238D-45D8-B5CF-43E3BE5F02A9}" type="pres">
      <dgm:prSet presAssocID="{B8F1B487-7631-4AA4-957D-A8E2FA78F3E3}" presName="rect1" presStyleLbl="alignAcc1" presStyleIdx="0" presStyleCnt="3"/>
      <dgm:spPr/>
    </dgm:pt>
    <dgm:pt modelId="{97F0EA2E-3D89-4E38-8D1C-035D2E3E727B}" type="pres">
      <dgm:prSet presAssocID="{347456BF-6C09-4983-BFA5-37292FAA69F4}" presName="vertSpace2" presStyleLbl="node1" presStyleIdx="0" presStyleCnt="3"/>
      <dgm:spPr/>
    </dgm:pt>
    <dgm:pt modelId="{5FD9B9C8-D9AD-4D21-8D68-7426D6D306CF}" type="pres">
      <dgm:prSet presAssocID="{347456BF-6C09-4983-BFA5-37292FAA69F4}" presName="circle2" presStyleLbl="node1" presStyleIdx="1" presStyleCnt="3"/>
      <dgm:spPr/>
    </dgm:pt>
    <dgm:pt modelId="{518A339E-763A-4876-9AEA-51BD13BEFF75}" type="pres">
      <dgm:prSet presAssocID="{347456BF-6C09-4983-BFA5-37292FAA69F4}" presName="rect2" presStyleLbl="alignAcc1" presStyleIdx="1" presStyleCnt="3"/>
      <dgm:spPr/>
    </dgm:pt>
    <dgm:pt modelId="{E16AA7D6-7279-4E2D-A721-05D1CED57412}" type="pres">
      <dgm:prSet presAssocID="{2AD31061-747B-42E6-99A1-930F85DDD668}" presName="vertSpace3" presStyleLbl="node1" presStyleIdx="1" presStyleCnt="3"/>
      <dgm:spPr/>
    </dgm:pt>
    <dgm:pt modelId="{A355C1EE-8790-48B8-8D0D-41BC27F63AE3}" type="pres">
      <dgm:prSet presAssocID="{2AD31061-747B-42E6-99A1-930F85DDD668}" presName="circle3" presStyleLbl="node1" presStyleIdx="2" presStyleCnt="3"/>
      <dgm:spPr/>
    </dgm:pt>
    <dgm:pt modelId="{315F2EDA-6CDE-42EE-B3BA-DBE0897A6391}" type="pres">
      <dgm:prSet presAssocID="{2AD31061-747B-42E6-99A1-930F85DDD668}" presName="rect3" presStyleLbl="alignAcc1" presStyleIdx="2" presStyleCnt="3"/>
      <dgm:spPr/>
    </dgm:pt>
    <dgm:pt modelId="{D6327982-12A9-4C08-83D1-F972D5FEDE27}" type="pres">
      <dgm:prSet presAssocID="{B8F1B487-7631-4AA4-957D-A8E2FA78F3E3}" presName="rect1ParTx" presStyleLbl="alignAcc1" presStyleIdx="2" presStyleCnt="3">
        <dgm:presLayoutVars>
          <dgm:chMax val="1"/>
          <dgm:bulletEnabled val="1"/>
        </dgm:presLayoutVars>
      </dgm:prSet>
      <dgm:spPr/>
    </dgm:pt>
    <dgm:pt modelId="{2000C925-EDC6-4EF2-941E-21BED81445C9}" type="pres">
      <dgm:prSet presAssocID="{B8F1B487-7631-4AA4-957D-A8E2FA78F3E3}" presName="rect1ChTx" presStyleLbl="alignAcc1" presStyleIdx="2" presStyleCnt="3">
        <dgm:presLayoutVars>
          <dgm:bulletEnabled val="1"/>
        </dgm:presLayoutVars>
      </dgm:prSet>
      <dgm:spPr/>
    </dgm:pt>
    <dgm:pt modelId="{1FCE0DB1-0529-486E-A85C-D2E46F4F57BB}" type="pres">
      <dgm:prSet presAssocID="{347456BF-6C09-4983-BFA5-37292FAA69F4}" presName="rect2ParTx" presStyleLbl="alignAcc1" presStyleIdx="2" presStyleCnt="3">
        <dgm:presLayoutVars>
          <dgm:chMax val="1"/>
          <dgm:bulletEnabled val="1"/>
        </dgm:presLayoutVars>
      </dgm:prSet>
      <dgm:spPr/>
    </dgm:pt>
    <dgm:pt modelId="{89CC398B-1121-411E-A3B9-25FA0F8466FF}" type="pres">
      <dgm:prSet presAssocID="{347456BF-6C09-4983-BFA5-37292FAA69F4}" presName="rect2ChTx" presStyleLbl="alignAcc1" presStyleIdx="2" presStyleCnt="3">
        <dgm:presLayoutVars>
          <dgm:bulletEnabled val="1"/>
        </dgm:presLayoutVars>
      </dgm:prSet>
      <dgm:spPr/>
    </dgm:pt>
    <dgm:pt modelId="{36BA2290-4CBC-4F12-8FB8-E7F7DC713DD7}" type="pres">
      <dgm:prSet presAssocID="{2AD31061-747B-42E6-99A1-930F85DDD668}" presName="rect3ParTx" presStyleLbl="alignAcc1" presStyleIdx="2" presStyleCnt="3">
        <dgm:presLayoutVars>
          <dgm:chMax val="1"/>
          <dgm:bulletEnabled val="1"/>
        </dgm:presLayoutVars>
      </dgm:prSet>
      <dgm:spPr/>
    </dgm:pt>
    <dgm:pt modelId="{BF02D49D-924C-48A6-BE39-A75734BA17A4}" type="pres">
      <dgm:prSet presAssocID="{2AD31061-747B-42E6-99A1-930F85DDD668}" presName="rect3ChTx" presStyleLbl="alignAcc1" presStyleIdx="2" presStyleCnt="3">
        <dgm:presLayoutVars>
          <dgm:bulletEnabled val="1"/>
        </dgm:presLayoutVars>
      </dgm:prSet>
      <dgm:spPr/>
    </dgm:pt>
  </dgm:ptLst>
  <dgm:cxnLst>
    <dgm:cxn modelId="{8FF5F101-69D9-439C-885C-CA8705454FDB}" srcId="{347456BF-6C09-4983-BFA5-37292FAA69F4}" destId="{5B6BFB50-508C-44AA-93EA-A4C1032C5F71}" srcOrd="0" destOrd="0" parTransId="{77640260-5452-460E-B9D1-6A3D278DD580}" sibTransId="{5192C6FF-03EC-4E1D-95E8-79F54997C222}"/>
    <dgm:cxn modelId="{26AD8703-AA40-4379-8C2D-27F7AB81D5C2}" type="presOf" srcId="{2AD31061-747B-42E6-99A1-930F85DDD668}" destId="{36BA2290-4CBC-4F12-8FB8-E7F7DC713DD7}" srcOrd="1" destOrd="0" presId="urn:microsoft.com/office/officeart/2005/8/layout/target3"/>
    <dgm:cxn modelId="{F8DD7709-394F-4DF7-8FAD-732DD1329253}" type="presOf" srcId="{E3C63D5B-D101-4E1A-987C-30D2A751281B}" destId="{89CC398B-1121-411E-A3B9-25FA0F8466FF}" srcOrd="0" destOrd="1" presId="urn:microsoft.com/office/officeart/2005/8/layout/target3"/>
    <dgm:cxn modelId="{D8059F0A-D5AB-4137-B5E0-1E2F5B4C424E}" type="presOf" srcId="{9FB0E8C0-F72E-45C8-9EEF-DCF368588C22}" destId="{2000C925-EDC6-4EF2-941E-21BED81445C9}" srcOrd="0" destOrd="1" presId="urn:microsoft.com/office/officeart/2005/8/layout/target3"/>
    <dgm:cxn modelId="{2D47E518-A2F3-4E1E-B7F7-059D9CDAD89B}" srcId="{B8F1B487-7631-4AA4-957D-A8E2FA78F3E3}" destId="{9FB0E8C0-F72E-45C8-9EEF-DCF368588C22}" srcOrd="1" destOrd="0" parTransId="{76637F86-9E41-4024-89E2-393DBB94D420}" sibTransId="{0833FE0F-D7BD-4C9F-9D83-C172BE37F6D5}"/>
    <dgm:cxn modelId="{369CA11E-B28E-4CF3-A607-E8F9ED002B6C}" srcId="{2AD31061-747B-42E6-99A1-930F85DDD668}" destId="{255BA141-89BE-455C-9DC3-4718F7738783}" srcOrd="0" destOrd="0" parTransId="{D57DA7E5-A612-47F7-927E-BA7086B62A21}" sibTransId="{EF78E99B-0276-4141-ADC1-D1B7BE35BCB0}"/>
    <dgm:cxn modelId="{F30F9124-1809-4FEB-8515-164894623DF2}" srcId="{2AD31061-747B-42E6-99A1-930F85DDD668}" destId="{2D86A53F-8E17-46D4-82C7-E92B90A867B9}" srcOrd="2" destOrd="0" parTransId="{291FE4CD-314B-438F-809C-EEA5FCD835F1}" sibTransId="{198F1EEB-1275-469E-93FE-D563DCDBD836}"/>
    <dgm:cxn modelId="{6BAA7426-2260-4E95-AFAF-3886C0A12177}" srcId="{347456BF-6C09-4983-BFA5-37292FAA69F4}" destId="{E3C63D5B-D101-4E1A-987C-30D2A751281B}" srcOrd="1" destOrd="0" parTransId="{2903716C-DBB5-41A9-BDF6-F54A3F0734C1}" sibTransId="{9D47B245-4505-4A6A-B88C-D3FB33F32E69}"/>
    <dgm:cxn modelId="{40D01B33-935C-40A4-9782-E1BDF037547D}" type="presOf" srcId="{993D1969-E6B7-4ED3-871D-82A5149736AE}" destId="{2000C925-EDC6-4EF2-941E-21BED81445C9}" srcOrd="0" destOrd="0" presId="urn:microsoft.com/office/officeart/2005/8/layout/target3"/>
    <dgm:cxn modelId="{4652D03D-5797-427A-BF7E-A1F30BF82C3E}" type="presOf" srcId="{AC21DAD6-2A05-40F5-B3D3-7E1821967838}" destId="{BF02D49D-924C-48A6-BE39-A75734BA17A4}" srcOrd="0" destOrd="1" presId="urn:microsoft.com/office/officeart/2005/8/layout/target3"/>
    <dgm:cxn modelId="{0A394944-D92D-4305-9808-2A1747D1AA6D}" type="presOf" srcId="{B8F1B487-7631-4AA4-957D-A8E2FA78F3E3}" destId="{D6327982-12A9-4C08-83D1-F972D5FEDE27}" srcOrd="1" destOrd="0" presId="urn:microsoft.com/office/officeart/2005/8/layout/target3"/>
    <dgm:cxn modelId="{04B46E64-C8E1-4830-84CA-70B508FF3632}" type="presOf" srcId="{255BA141-89BE-455C-9DC3-4718F7738783}" destId="{BF02D49D-924C-48A6-BE39-A75734BA17A4}" srcOrd="0" destOrd="0" presId="urn:microsoft.com/office/officeart/2005/8/layout/target3"/>
    <dgm:cxn modelId="{C1C5C96B-0F04-4D97-B12C-F42006922D53}" type="presOf" srcId="{347456BF-6C09-4983-BFA5-37292FAA69F4}" destId="{1FCE0DB1-0529-486E-A85C-D2E46F4F57BB}" srcOrd="1" destOrd="0" presId="urn:microsoft.com/office/officeart/2005/8/layout/target3"/>
    <dgm:cxn modelId="{2B30CC6D-6D5F-44B3-BD2D-BF661B3F69EC}" srcId="{F960D6A4-3202-4E8E-AE10-634EAC597A5B}" destId="{2AD31061-747B-42E6-99A1-930F85DDD668}" srcOrd="2" destOrd="0" parTransId="{FAE494CF-1E2D-48AD-B6B9-DF035E879569}" sibTransId="{B52EDBAA-2D8E-4CF7-AB52-8573E5C7B7FF}"/>
    <dgm:cxn modelId="{27B6C573-16D8-4482-83B7-38DF5A1BD716}" srcId="{F960D6A4-3202-4E8E-AE10-634EAC597A5B}" destId="{B8F1B487-7631-4AA4-957D-A8E2FA78F3E3}" srcOrd="0" destOrd="0" parTransId="{704420C8-9101-4816-9041-1156C394BF82}" sibTransId="{C7D2AEAF-DC79-45AE-A4E9-9F54C30C8EEF}"/>
    <dgm:cxn modelId="{02AE5675-DF16-45FC-8A5E-A3705A7586CD}" srcId="{347456BF-6C09-4983-BFA5-37292FAA69F4}" destId="{8EE3E7FC-294A-4552-86AB-8669BA3A438D}" srcOrd="2" destOrd="0" parTransId="{F15D962E-3B5C-4839-B08F-F8A71222A75B}" sibTransId="{65223D2A-DFE3-4C14-94D7-82B4A510D63C}"/>
    <dgm:cxn modelId="{721AB556-9F75-4BDD-94A3-25D8ABF37F7F}" srcId="{B8F1B487-7631-4AA4-957D-A8E2FA78F3E3}" destId="{B58239DD-7A3C-42D6-83EB-C89CCC66057B}" srcOrd="2" destOrd="0" parTransId="{D89D7B84-D109-41DC-823C-DD3A44430DA6}" sibTransId="{D59ECFDD-AFFF-4CF0-80B0-56C273E8C31D}"/>
    <dgm:cxn modelId="{99A95388-E719-4F99-88FC-6C971DFF2F36}" type="presOf" srcId="{2D86A53F-8E17-46D4-82C7-E92B90A867B9}" destId="{BF02D49D-924C-48A6-BE39-A75734BA17A4}" srcOrd="0" destOrd="2" presId="urn:microsoft.com/office/officeart/2005/8/layout/target3"/>
    <dgm:cxn modelId="{5666118F-3ED6-4DAE-A789-4B5B445C2BEF}" type="presOf" srcId="{B8F1B487-7631-4AA4-957D-A8E2FA78F3E3}" destId="{5376B585-238D-45D8-B5CF-43E3BE5F02A9}" srcOrd="0" destOrd="0" presId="urn:microsoft.com/office/officeart/2005/8/layout/target3"/>
    <dgm:cxn modelId="{EADC25A9-AE74-40E7-9157-3E6D6512CE79}" type="presOf" srcId="{F960D6A4-3202-4E8E-AE10-634EAC597A5B}" destId="{032D0D52-EDCD-4711-BFB9-3FD660FC0B7F}" srcOrd="0" destOrd="0" presId="urn:microsoft.com/office/officeart/2005/8/layout/target3"/>
    <dgm:cxn modelId="{410394B6-A921-4A8E-91C6-25C74DCDCE99}" type="presOf" srcId="{347456BF-6C09-4983-BFA5-37292FAA69F4}" destId="{518A339E-763A-4876-9AEA-51BD13BEFF75}" srcOrd="0" destOrd="0" presId="urn:microsoft.com/office/officeart/2005/8/layout/target3"/>
    <dgm:cxn modelId="{1D6EF7C1-F368-4A48-921A-74FCEE10830C}" type="presOf" srcId="{2AD31061-747B-42E6-99A1-930F85DDD668}" destId="{315F2EDA-6CDE-42EE-B3BA-DBE0897A6391}" srcOrd="0" destOrd="0" presId="urn:microsoft.com/office/officeart/2005/8/layout/target3"/>
    <dgm:cxn modelId="{3CBA35C6-5475-4D15-8AEA-4699AD8F5124}" type="presOf" srcId="{5B6BFB50-508C-44AA-93EA-A4C1032C5F71}" destId="{89CC398B-1121-411E-A3B9-25FA0F8466FF}" srcOrd="0" destOrd="0" presId="urn:microsoft.com/office/officeart/2005/8/layout/target3"/>
    <dgm:cxn modelId="{A5FB03CC-CC30-4255-99BF-494B33613E66}" type="presOf" srcId="{B58239DD-7A3C-42D6-83EB-C89CCC66057B}" destId="{2000C925-EDC6-4EF2-941E-21BED81445C9}" srcOrd="0" destOrd="2" presId="urn:microsoft.com/office/officeart/2005/8/layout/target3"/>
    <dgm:cxn modelId="{00C6FCE0-E10F-4CB1-8ADD-C2578C903D16}" srcId="{F960D6A4-3202-4E8E-AE10-634EAC597A5B}" destId="{347456BF-6C09-4983-BFA5-37292FAA69F4}" srcOrd="1" destOrd="0" parTransId="{059B9C9F-117E-4B0C-B054-3862B27A0892}" sibTransId="{C67186A2-8F4F-48AD-BD78-FAB66BA4637F}"/>
    <dgm:cxn modelId="{6C984FE3-A5E1-43EB-B49D-A3AEA532DC90}" type="presOf" srcId="{8EE3E7FC-294A-4552-86AB-8669BA3A438D}" destId="{89CC398B-1121-411E-A3B9-25FA0F8466FF}" srcOrd="0" destOrd="2" presId="urn:microsoft.com/office/officeart/2005/8/layout/target3"/>
    <dgm:cxn modelId="{251563F9-B1D4-4006-9160-EE462383A57F}" srcId="{2AD31061-747B-42E6-99A1-930F85DDD668}" destId="{AC21DAD6-2A05-40F5-B3D3-7E1821967838}" srcOrd="1" destOrd="0" parTransId="{329363C5-CE06-49A8-8470-E461A4E57C92}" sibTransId="{C677829E-12A3-4481-9B10-B0BD85211FCE}"/>
    <dgm:cxn modelId="{FDD804FF-9793-4716-A444-C1210CB5B270}" srcId="{B8F1B487-7631-4AA4-957D-A8E2FA78F3E3}" destId="{993D1969-E6B7-4ED3-871D-82A5149736AE}" srcOrd="0" destOrd="0" parTransId="{1279C42D-1043-4DF1-9635-DC6D6335DD20}" sibTransId="{AC4CD94A-7D1E-4CA4-AF84-8A9E75A9C66E}"/>
    <dgm:cxn modelId="{5D50632D-52A3-4121-B21E-46BCC7D01F9F}" type="presParOf" srcId="{032D0D52-EDCD-4711-BFB9-3FD660FC0B7F}" destId="{FC351EFD-14FB-40C2-A2F2-3E665C048878}" srcOrd="0" destOrd="0" presId="urn:microsoft.com/office/officeart/2005/8/layout/target3"/>
    <dgm:cxn modelId="{B80D2795-D7C7-4CEF-964D-EAD0FE59FF30}" type="presParOf" srcId="{032D0D52-EDCD-4711-BFB9-3FD660FC0B7F}" destId="{BFDCB598-0A7E-494B-A747-722D39969F85}" srcOrd="1" destOrd="0" presId="urn:microsoft.com/office/officeart/2005/8/layout/target3"/>
    <dgm:cxn modelId="{EE34F5AB-D15D-43CD-9CA3-0382960D2103}" type="presParOf" srcId="{032D0D52-EDCD-4711-BFB9-3FD660FC0B7F}" destId="{5376B585-238D-45D8-B5CF-43E3BE5F02A9}" srcOrd="2" destOrd="0" presId="urn:microsoft.com/office/officeart/2005/8/layout/target3"/>
    <dgm:cxn modelId="{6FED7835-BC3D-4FFC-9512-2123AC199FAF}" type="presParOf" srcId="{032D0D52-EDCD-4711-BFB9-3FD660FC0B7F}" destId="{97F0EA2E-3D89-4E38-8D1C-035D2E3E727B}" srcOrd="3" destOrd="0" presId="urn:microsoft.com/office/officeart/2005/8/layout/target3"/>
    <dgm:cxn modelId="{2CFC1D74-0E98-46B0-BE14-73165DE4DF57}" type="presParOf" srcId="{032D0D52-EDCD-4711-BFB9-3FD660FC0B7F}" destId="{5FD9B9C8-D9AD-4D21-8D68-7426D6D306CF}" srcOrd="4" destOrd="0" presId="urn:microsoft.com/office/officeart/2005/8/layout/target3"/>
    <dgm:cxn modelId="{D2B8DE0C-B152-4229-B539-5F3A0522782F}" type="presParOf" srcId="{032D0D52-EDCD-4711-BFB9-3FD660FC0B7F}" destId="{518A339E-763A-4876-9AEA-51BD13BEFF75}" srcOrd="5" destOrd="0" presId="urn:microsoft.com/office/officeart/2005/8/layout/target3"/>
    <dgm:cxn modelId="{18F585BC-EED3-4BB8-9ABB-6EE9176D31E1}" type="presParOf" srcId="{032D0D52-EDCD-4711-BFB9-3FD660FC0B7F}" destId="{E16AA7D6-7279-4E2D-A721-05D1CED57412}" srcOrd="6" destOrd="0" presId="urn:microsoft.com/office/officeart/2005/8/layout/target3"/>
    <dgm:cxn modelId="{DBA8712A-1136-456E-8717-3FEE79968768}" type="presParOf" srcId="{032D0D52-EDCD-4711-BFB9-3FD660FC0B7F}" destId="{A355C1EE-8790-48B8-8D0D-41BC27F63AE3}" srcOrd="7" destOrd="0" presId="urn:microsoft.com/office/officeart/2005/8/layout/target3"/>
    <dgm:cxn modelId="{277FCC25-98EB-455D-A9FC-02343A4BB70A}" type="presParOf" srcId="{032D0D52-EDCD-4711-BFB9-3FD660FC0B7F}" destId="{315F2EDA-6CDE-42EE-B3BA-DBE0897A6391}" srcOrd="8" destOrd="0" presId="urn:microsoft.com/office/officeart/2005/8/layout/target3"/>
    <dgm:cxn modelId="{1D6E7259-6446-4534-B4BA-027CB01F2172}" type="presParOf" srcId="{032D0D52-EDCD-4711-BFB9-3FD660FC0B7F}" destId="{D6327982-12A9-4C08-83D1-F972D5FEDE27}" srcOrd="9" destOrd="0" presId="urn:microsoft.com/office/officeart/2005/8/layout/target3"/>
    <dgm:cxn modelId="{DA9DA4FB-4CEA-4B76-A8A8-2951F0D976B2}" type="presParOf" srcId="{032D0D52-EDCD-4711-BFB9-3FD660FC0B7F}" destId="{2000C925-EDC6-4EF2-941E-21BED81445C9}" srcOrd="10" destOrd="0" presId="urn:microsoft.com/office/officeart/2005/8/layout/target3"/>
    <dgm:cxn modelId="{A90E447C-1389-4099-9E0E-CA41FCBD1633}" type="presParOf" srcId="{032D0D52-EDCD-4711-BFB9-3FD660FC0B7F}" destId="{1FCE0DB1-0529-486E-A85C-D2E46F4F57BB}" srcOrd="11" destOrd="0" presId="urn:microsoft.com/office/officeart/2005/8/layout/target3"/>
    <dgm:cxn modelId="{7ED8519D-E7A9-4678-AED5-22C55027346D}" type="presParOf" srcId="{032D0D52-EDCD-4711-BFB9-3FD660FC0B7F}" destId="{89CC398B-1121-411E-A3B9-25FA0F8466FF}" srcOrd="12" destOrd="0" presId="urn:microsoft.com/office/officeart/2005/8/layout/target3"/>
    <dgm:cxn modelId="{C3DAABF8-8F7C-45CE-8FDE-033F3A1FA8BD}" type="presParOf" srcId="{032D0D52-EDCD-4711-BFB9-3FD660FC0B7F}" destId="{36BA2290-4CBC-4F12-8FB8-E7F7DC713DD7}" srcOrd="13" destOrd="0" presId="urn:microsoft.com/office/officeart/2005/8/layout/target3"/>
    <dgm:cxn modelId="{0127185F-7B01-4300-A28A-B71230FD2C01}" type="presParOf" srcId="{032D0D52-EDCD-4711-BFB9-3FD660FC0B7F}" destId="{BF02D49D-924C-48A6-BE39-A75734BA17A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DD7D9-0372-43EC-8DFC-E75EA695F372}">
      <dsp:nvSpPr>
        <dsp:cNvPr id="0" name=""/>
        <dsp:cNvSpPr/>
      </dsp:nvSpPr>
      <dsp:spPr>
        <a:xfrm rot="5400000">
          <a:off x="5875553" y="-2229422"/>
          <a:ext cx="906780" cy="559703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t>The inability to form nurturing relationships with patients and the resulting distress caregivers experience </a:t>
          </a:r>
        </a:p>
      </dsp:txBody>
      <dsp:txXfrm rot="-5400000">
        <a:off x="3530428" y="159968"/>
        <a:ext cx="5552767" cy="818250"/>
      </dsp:txXfrm>
    </dsp:sp>
    <dsp:sp modelId="{8A2CA46A-0AD2-4AC0-A254-0A941B6815D2}">
      <dsp:nvSpPr>
        <dsp:cNvPr id="0" name=""/>
        <dsp:cNvSpPr/>
      </dsp:nvSpPr>
      <dsp:spPr>
        <a:xfrm>
          <a:off x="108" y="2356"/>
          <a:ext cx="3530318" cy="11334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marL="0" lvl="0" indent="0" algn="ctr" defTabSz="2000250" rtl="0">
            <a:lnSpc>
              <a:spcPct val="90000"/>
            </a:lnSpc>
            <a:spcBef>
              <a:spcPct val="0"/>
            </a:spcBef>
            <a:spcAft>
              <a:spcPct val="35000"/>
            </a:spcAft>
            <a:buNone/>
          </a:pPr>
          <a:r>
            <a:rPr lang="en-US" sz="4500" kern="1200" dirty="0"/>
            <a:t>Compassion Fatigue </a:t>
          </a:r>
        </a:p>
      </dsp:txBody>
      <dsp:txXfrm>
        <a:off x="55440" y="57688"/>
        <a:ext cx="3419654" cy="1022811"/>
      </dsp:txXfrm>
    </dsp:sp>
    <dsp:sp modelId="{8652B3FC-EAEB-48B3-98C8-8CAFC869ADBE}">
      <dsp:nvSpPr>
        <dsp:cNvPr id="0" name=""/>
        <dsp:cNvSpPr/>
      </dsp:nvSpPr>
      <dsp:spPr>
        <a:xfrm rot="5400000">
          <a:off x="5842450" y="-1073506"/>
          <a:ext cx="906780" cy="566549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t>Chronic workplace stress; emotional exhaustion, depersonalization, reduced sense of accomplishment </a:t>
          </a:r>
        </a:p>
      </dsp:txBody>
      <dsp:txXfrm rot="-5400000">
        <a:off x="3463092" y="1350117"/>
        <a:ext cx="5621233" cy="818250"/>
      </dsp:txXfrm>
    </dsp:sp>
    <dsp:sp modelId="{52278F12-4FDE-436E-89B8-6D0CF0D6B515}">
      <dsp:nvSpPr>
        <dsp:cNvPr id="0" name=""/>
        <dsp:cNvSpPr/>
      </dsp:nvSpPr>
      <dsp:spPr>
        <a:xfrm>
          <a:off x="108" y="1192505"/>
          <a:ext cx="3462982" cy="11334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kern="1200" dirty="0"/>
            <a:t>Burnout</a:t>
          </a:r>
          <a:r>
            <a:rPr lang="en-US" sz="4500" kern="1200" dirty="0"/>
            <a:t> </a:t>
          </a:r>
        </a:p>
      </dsp:txBody>
      <dsp:txXfrm>
        <a:off x="55440" y="1247837"/>
        <a:ext cx="3352318" cy="1022811"/>
      </dsp:txXfrm>
    </dsp:sp>
    <dsp:sp modelId="{22CBA772-165A-4EDC-AD62-031473B355B5}">
      <dsp:nvSpPr>
        <dsp:cNvPr id="0" name=""/>
        <dsp:cNvSpPr/>
      </dsp:nvSpPr>
      <dsp:spPr>
        <a:xfrm rot="5400000">
          <a:off x="5875143" y="150875"/>
          <a:ext cx="906780" cy="559703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t>Direct Result of exposure to another person’s suffering; mirrors PTSD</a:t>
          </a:r>
          <a:r>
            <a:rPr lang="en-US" sz="1800" kern="1200" dirty="0">
              <a:latin typeface="Times New Roman" panose="02020603050405020304" pitchFamily="18" charset="0"/>
              <a:cs typeface="Times New Roman" panose="02020603050405020304" pitchFamily="18" charset="0"/>
            </a:rPr>
            <a:t>—</a:t>
          </a:r>
          <a:r>
            <a:rPr lang="en-US" sz="1800" kern="1200" dirty="0"/>
            <a:t>avoidance, numbness, hyperarousal </a:t>
          </a:r>
        </a:p>
      </dsp:txBody>
      <dsp:txXfrm rot="-5400000">
        <a:off x="3530018" y="2540266"/>
        <a:ext cx="5552767" cy="818250"/>
      </dsp:txXfrm>
    </dsp:sp>
    <dsp:sp modelId="{A91684CD-9AD6-4984-82B9-A04D1F72A1DE}">
      <dsp:nvSpPr>
        <dsp:cNvPr id="0" name=""/>
        <dsp:cNvSpPr/>
      </dsp:nvSpPr>
      <dsp:spPr>
        <a:xfrm>
          <a:off x="0" y="2381996"/>
          <a:ext cx="3529908" cy="11334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marL="0" lvl="0" indent="0" algn="ctr" defTabSz="2000250" rtl="0">
            <a:lnSpc>
              <a:spcPct val="90000"/>
            </a:lnSpc>
            <a:spcBef>
              <a:spcPct val="0"/>
            </a:spcBef>
            <a:spcAft>
              <a:spcPct val="35000"/>
            </a:spcAft>
            <a:buNone/>
          </a:pPr>
          <a:r>
            <a:rPr lang="en-US" sz="4500" kern="1200" dirty="0"/>
            <a:t>  </a:t>
          </a:r>
          <a:r>
            <a:rPr lang="en-US" sz="3600" kern="1200" dirty="0"/>
            <a:t>Secondary Trauma</a:t>
          </a:r>
          <a:endParaRPr lang="en-US" sz="4000" kern="1200" dirty="0"/>
        </a:p>
      </dsp:txBody>
      <dsp:txXfrm>
        <a:off x="55332" y="2437328"/>
        <a:ext cx="3419244" cy="1022811"/>
      </dsp:txXfrm>
    </dsp:sp>
    <dsp:sp modelId="{CB5FC480-3724-4F45-B5FC-9F39B48BB33D}">
      <dsp:nvSpPr>
        <dsp:cNvPr id="0" name=""/>
        <dsp:cNvSpPr/>
      </dsp:nvSpPr>
      <dsp:spPr>
        <a:xfrm rot="5400000">
          <a:off x="5866864" y="1332466"/>
          <a:ext cx="906780" cy="561414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t>Connection to the positive aspects of  serving in a helping profession</a:t>
          </a:r>
        </a:p>
      </dsp:txBody>
      <dsp:txXfrm rot="-5400000">
        <a:off x="3513180" y="3730416"/>
        <a:ext cx="5569884" cy="818250"/>
      </dsp:txXfrm>
    </dsp:sp>
    <dsp:sp modelId="{ABAE41C8-86A8-41CA-912C-5FEF91D1D71F}">
      <dsp:nvSpPr>
        <dsp:cNvPr id="0" name=""/>
        <dsp:cNvSpPr/>
      </dsp:nvSpPr>
      <dsp:spPr>
        <a:xfrm>
          <a:off x="0" y="3564789"/>
          <a:ext cx="3513071" cy="11334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rtl="0">
            <a:lnSpc>
              <a:spcPct val="100000"/>
            </a:lnSpc>
            <a:spcBef>
              <a:spcPct val="0"/>
            </a:spcBef>
            <a:spcAft>
              <a:spcPts val="0"/>
            </a:spcAft>
            <a:buNone/>
          </a:pPr>
          <a:r>
            <a:rPr lang="en-US" sz="3600" kern="1200" dirty="0"/>
            <a:t> </a:t>
          </a:r>
          <a:r>
            <a:rPr lang="en-US" sz="3200" kern="1200" dirty="0"/>
            <a:t>Compassion </a:t>
          </a:r>
        </a:p>
        <a:p>
          <a:pPr marL="0" lvl="0" indent="0" algn="ctr" defTabSz="1600200" rtl="0">
            <a:lnSpc>
              <a:spcPct val="100000"/>
            </a:lnSpc>
            <a:spcBef>
              <a:spcPct val="0"/>
            </a:spcBef>
            <a:spcAft>
              <a:spcPts val="0"/>
            </a:spcAft>
            <a:buNone/>
          </a:pPr>
          <a:r>
            <a:rPr lang="en-US" sz="3200" kern="1200" dirty="0"/>
            <a:t>  Satisfaction </a:t>
          </a:r>
        </a:p>
      </dsp:txBody>
      <dsp:txXfrm>
        <a:off x="55332" y="3620121"/>
        <a:ext cx="3402407" cy="1022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8E38C-2061-4C1B-A39F-194308E9DE25}">
      <dsp:nvSpPr>
        <dsp:cNvPr id="0" name=""/>
        <dsp:cNvSpPr/>
      </dsp:nvSpPr>
      <dsp:spPr>
        <a:xfrm>
          <a:off x="0" y="0"/>
          <a:ext cx="4038600" cy="1260987"/>
        </a:xfrm>
        <a:prstGeom prst="rect">
          <a:avLst/>
        </a:prstGeom>
        <a:solidFill>
          <a:schemeClr val="dk1"/>
        </a:solidFill>
        <a:ln w="15875"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54% </a:t>
          </a:r>
          <a:r>
            <a:rPr lang="en-US" sz="2700" kern="1200" dirty="0"/>
            <a:t>of physicians report at least one symptom of burnout</a:t>
          </a:r>
          <a:r>
            <a:rPr lang="en-US" sz="2700" kern="1200" baseline="30000" dirty="0"/>
            <a:t>1</a:t>
          </a:r>
          <a:endParaRPr lang="en-US" sz="2700" kern="1200" dirty="0"/>
        </a:p>
      </dsp:txBody>
      <dsp:txXfrm>
        <a:off x="0" y="0"/>
        <a:ext cx="4038600" cy="1260987"/>
      </dsp:txXfrm>
    </dsp:sp>
    <dsp:sp modelId="{039A359A-6000-481C-AF4B-D5A44806FA4B}">
      <dsp:nvSpPr>
        <dsp:cNvPr id="0" name=""/>
        <dsp:cNvSpPr/>
      </dsp:nvSpPr>
      <dsp:spPr>
        <a:xfrm>
          <a:off x="0" y="1260987"/>
          <a:ext cx="4038600" cy="2648072"/>
        </a:xfrm>
        <a:prstGeom prst="rect">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282673-6C47-4576-B63F-4EEA41DFC5D3}">
      <dsp:nvSpPr>
        <dsp:cNvPr id="0" name=""/>
        <dsp:cNvSpPr/>
      </dsp:nvSpPr>
      <dsp:spPr>
        <a:xfrm>
          <a:off x="0" y="3909059"/>
          <a:ext cx="4038600" cy="294230"/>
        </a:xfrm>
        <a:prstGeom prst="rect">
          <a:avLst/>
        </a:prstGeom>
        <a:solidFill>
          <a:schemeClr val="dk1"/>
        </a:solidFill>
        <a:ln w="15875"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48F2D-EBCA-4F92-B1B3-90106722BF28}">
      <dsp:nvSpPr>
        <dsp:cNvPr id="0" name=""/>
        <dsp:cNvSpPr/>
      </dsp:nvSpPr>
      <dsp:spPr>
        <a:xfrm>
          <a:off x="0" y="0"/>
          <a:ext cx="4293185" cy="1296857"/>
        </a:xfrm>
        <a:prstGeom prst="rect">
          <a:avLst/>
        </a:prstGeom>
        <a:solidFill>
          <a:schemeClr val="dk1"/>
        </a:solidFill>
        <a:ln w="15875"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50%</a:t>
          </a:r>
          <a:r>
            <a:rPr lang="en-US" sz="3100" kern="1200" dirty="0"/>
            <a:t> of nurses are emotionally exhausted</a:t>
          </a:r>
        </a:p>
      </dsp:txBody>
      <dsp:txXfrm>
        <a:off x="0" y="0"/>
        <a:ext cx="4293185" cy="1296857"/>
      </dsp:txXfrm>
    </dsp:sp>
    <dsp:sp modelId="{673789A8-8B9D-40BF-A04F-0CCFE5C0BCE9}">
      <dsp:nvSpPr>
        <dsp:cNvPr id="0" name=""/>
        <dsp:cNvSpPr/>
      </dsp:nvSpPr>
      <dsp:spPr>
        <a:xfrm>
          <a:off x="0" y="1296857"/>
          <a:ext cx="2146592" cy="2723401"/>
        </a:xfrm>
        <a:prstGeom prst="rect">
          <a:avLst/>
        </a:prstGeom>
        <a:solidFill>
          <a:srgbClr val="5959B2"/>
        </a:solidFill>
        <a:ln w="15875" cap="flat" cmpd="sng" algn="ctr">
          <a:solidFill>
            <a:schemeClr val="tx1"/>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bg1"/>
              </a:solidFill>
            </a:rPr>
            <a:t>2 in 3 have difficulty sleeping</a:t>
          </a:r>
        </a:p>
      </dsp:txBody>
      <dsp:txXfrm>
        <a:off x="0" y="1296857"/>
        <a:ext cx="2146592" cy="2723401"/>
      </dsp:txXfrm>
    </dsp:sp>
    <dsp:sp modelId="{9542494F-25A3-4706-8FD0-36BEF7F57265}">
      <dsp:nvSpPr>
        <dsp:cNvPr id="0" name=""/>
        <dsp:cNvSpPr/>
      </dsp:nvSpPr>
      <dsp:spPr>
        <a:xfrm>
          <a:off x="2146592" y="1296857"/>
          <a:ext cx="2146592" cy="2723401"/>
        </a:xfrm>
        <a:prstGeom prst="rect">
          <a:avLst/>
        </a:prstGeom>
        <a:solidFill>
          <a:srgbClr val="5959B2"/>
        </a:solidFill>
        <a:ln w="15875" cap="flat" cmpd="sng" algn="ctr">
          <a:solidFill>
            <a:schemeClr val="tx1"/>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rPr>
            <a:t>1 in 4 are clinically depressed</a:t>
          </a:r>
        </a:p>
      </dsp:txBody>
      <dsp:txXfrm>
        <a:off x="2146592" y="1296857"/>
        <a:ext cx="2146592" cy="2723401"/>
      </dsp:txXfrm>
    </dsp:sp>
    <dsp:sp modelId="{DDCA207D-AD22-4011-A589-285B963EA201}">
      <dsp:nvSpPr>
        <dsp:cNvPr id="0" name=""/>
        <dsp:cNvSpPr/>
      </dsp:nvSpPr>
      <dsp:spPr>
        <a:xfrm>
          <a:off x="0" y="4020258"/>
          <a:ext cx="4293185" cy="302600"/>
        </a:xfrm>
        <a:prstGeom prst="rect">
          <a:avLst/>
        </a:prstGeom>
        <a:solidFill>
          <a:schemeClr val="dk1"/>
        </a:solidFill>
        <a:ln w="15875"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D4A5D-5F0A-496B-8328-AF3DA397FE6B}">
      <dsp:nvSpPr>
        <dsp:cNvPr id="0" name=""/>
        <dsp:cNvSpPr/>
      </dsp:nvSpPr>
      <dsp:spPr>
        <a:xfrm rot="16200000">
          <a:off x="-1573456" y="2490271"/>
          <a:ext cx="3763361" cy="486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178" bIns="0" numCol="1" spcCol="1270" anchor="t" anchorCtr="0">
          <a:noAutofit/>
        </a:bodyPr>
        <a:lstStyle/>
        <a:p>
          <a:pPr marL="0" lvl="0" indent="0" algn="r" defTabSz="1644650">
            <a:lnSpc>
              <a:spcPct val="90000"/>
            </a:lnSpc>
            <a:spcBef>
              <a:spcPct val="0"/>
            </a:spcBef>
            <a:spcAft>
              <a:spcPct val="35000"/>
            </a:spcAft>
            <a:buNone/>
          </a:pPr>
          <a:r>
            <a:rPr lang="en-US" sz="3700" kern="1200" dirty="0">
              <a:latin typeface="Arial"/>
              <a:ea typeface="+mn-ea"/>
              <a:cs typeface="+mn-cs"/>
            </a:rPr>
            <a:t>Caregiver</a:t>
          </a:r>
        </a:p>
      </dsp:txBody>
      <dsp:txXfrm>
        <a:off x="-1573456" y="2490271"/>
        <a:ext cx="3763361" cy="486627"/>
      </dsp:txXfrm>
    </dsp:sp>
    <dsp:sp modelId="{7A85B55B-93B8-4D3C-95BC-25742F68AB8C}">
      <dsp:nvSpPr>
        <dsp:cNvPr id="0" name=""/>
        <dsp:cNvSpPr/>
      </dsp:nvSpPr>
      <dsp:spPr>
        <a:xfrm>
          <a:off x="551537" y="851904"/>
          <a:ext cx="2423919" cy="37633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29178"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a:ea typeface="+mn-ea"/>
              <a:cs typeface="+mn-cs"/>
            </a:rPr>
            <a:t>Personal health</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Depression and suicidal ideation</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Feeling expendable</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Believe they don’t matter </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Turnover and reduced hours</a:t>
          </a:r>
        </a:p>
        <a:p>
          <a:pPr marL="171450" lvl="1" indent="-171450" algn="l" defTabSz="711200">
            <a:lnSpc>
              <a:spcPct val="90000"/>
            </a:lnSpc>
            <a:spcBef>
              <a:spcPct val="0"/>
            </a:spcBef>
            <a:spcAft>
              <a:spcPct val="15000"/>
            </a:spcAft>
            <a:buChar char="•"/>
          </a:pPr>
          <a:endParaRPr lang="en-US" sz="1600" kern="1200" dirty="0">
            <a:solidFill>
              <a:sysClr val="window" lastClr="FFFFFF"/>
            </a:solidFill>
            <a:latin typeface="Arial"/>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 lastClr="FFFFFF"/>
            </a:solidFill>
            <a:latin typeface="Arial"/>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 lastClr="FFFFFF"/>
            </a:solidFill>
            <a:latin typeface="Arial"/>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 lastClr="FFFFFF"/>
            </a:solidFill>
            <a:latin typeface="Arial"/>
            <a:ea typeface="+mn-ea"/>
            <a:cs typeface="+mn-cs"/>
          </a:endParaRPr>
        </a:p>
        <a:p>
          <a:pPr marL="171450" lvl="1" indent="-171450" algn="l" defTabSz="711200">
            <a:lnSpc>
              <a:spcPct val="90000"/>
            </a:lnSpc>
            <a:spcBef>
              <a:spcPct val="0"/>
            </a:spcBef>
            <a:spcAft>
              <a:spcPct val="15000"/>
            </a:spcAft>
            <a:buChar char="•"/>
          </a:pPr>
          <a:endParaRPr lang="en-US" sz="1600" kern="1200" dirty="0">
            <a:solidFill>
              <a:sysClr val="window" lastClr="FFFFFF"/>
            </a:solidFill>
            <a:latin typeface="Arial"/>
            <a:ea typeface="+mn-ea"/>
            <a:cs typeface="+mn-cs"/>
          </a:endParaRPr>
        </a:p>
      </dsp:txBody>
      <dsp:txXfrm>
        <a:off x="551537" y="851904"/>
        <a:ext cx="2423919" cy="3763361"/>
      </dsp:txXfrm>
    </dsp:sp>
    <dsp:sp modelId="{F38F6B01-C9CB-45D3-B38E-72380CDBE06A}">
      <dsp:nvSpPr>
        <dsp:cNvPr id="0" name=""/>
        <dsp:cNvSpPr/>
      </dsp:nvSpPr>
      <dsp:spPr>
        <a:xfrm>
          <a:off x="64910" y="209556"/>
          <a:ext cx="973254" cy="97325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6EBFF-9B42-4975-B450-936A3AB9B105}">
      <dsp:nvSpPr>
        <dsp:cNvPr id="0" name=""/>
        <dsp:cNvSpPr/>
      </dsp:nvSpPr>
      <dsp:spPr>
        <a:xfrm rot="16200000">
          <a:off x="1972312" y="2490271"/>
          <a:ext cx="3763361" cy="486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178" bIns="0" numCol="1" spcCol="1270" anchor="t" anchorCtr="0">
          <a:noAutofit/>
        </a:bodyPr>
        <a:lstStyle/>
        <a:p>
          <a:pPr marL="0" lvl="0" indent="0" algn="r" defTabSz="1644650">
            <a:lnSpc>
              <a:spcPct val="90000"/>
            </a:lnSpc>
            <a:spcBef>
              <a:spcPct val="0"/>
            </a:spcBef>
            <a:spcAft>
              <a:spcPct val="35000"/>
            </a:spcAft>
            <a:buNone/>
          </a:pPr>
          <a:r>
            <a:rPr lang="en-US" sz="3700" kern="1200" dirty="0">
              <a:latin typeface="Arial"/>
              <a:ea typeface="+mn-ea"/>
              <a:cs typeface="+mn-cs"/>
            </a:rPr>
            <a:t>Patient</a:t>
          </a:r>
        </a:p>
      </dsp:txBody>
      <dsp:txXfrm>
        <a:off x="1972312" y="2490271"/>
        <a:ext cx="3763361" cy="486627"/>
      </dsp:txXfrm>
    </dsp:sp>
    <dsp:sp modelId="{836B864D-BC47-4744-896A-7049F0EB5B60}">
      <dsp:nvSpPr>
        <dsp:cNvPr id="0" name=""/>
        <dsp:cNvSpPr/>
      </dsp:nvSpPr>
      <dsp:spPr>
        <a:xfrm>
          <a:off x="4097307" y="851904"/>
          <a:ext cx="2423919" cy="37633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29178"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a:ea typeface="+mn-ea"/>
              <a:cs typeface="+mn-cs"/>
            </a:rPr>
            <a:t>Patient safety</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Medical error and mortality</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Quality of care</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Effectiveness of care</a:t>
          </a:r>
          <a:r>
            <a:rPr lang="en-US" sz="2000" kern="1200" dirty="0">
              <a:latin typeface="Times New Roman" panose="02020603050405020304" pitchFamily="18" charset="0"/>
              <a:ea typeface="+mn-ea"/>
              <a:cs typeface="Times New Roman" panose="02020603050405020304" pitchFamily="18" charset="0"/>
            </a:rPr>
            <a:t>—</a:t>
          </a:r>
          <a:r>
            <a:rPr lang="en-US" sz="2000" kern="1200" dirty="0">
              <a:latin typeface="Arial"/>
              <a:ea typeface="+mn-ea"/>
              <a:cs typeface="+mn-cs"/>
            </a:rPr>
            <a:t>healing</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Reduced patient satisfaction</a:t>
          </a:r>
        </a:p>
        <a:p>
          <a:pPr marL="228600" lvl="1" indent="-228600" algn="l" defTabSz="889000">
            <a:lnSpc>
              <a:spcPct val="90000"/>
            </a:lnSpc>
            <a:spcBef>
              <a:spcPct val="0"/>
            </a:spcBef>
            <a:spcAft>
              <a:spcPct val="15000"/>
            </a:spcAft>
            <a:buChar char="•"/>
          </a:pPr>
          <a:endParaRPr lang="en-US" sz="2000" kern="1200" dirty="0">
            <a:solidFill>
              <a:sysClr val="window" lastClr="FFFFFF"/>
            </a:solidFill>
            <a:latin typeface="Arial"/>
            <a:ea typeface="+mn-ea"/>
            <a:cs typeface="+mn-cs"/>
          </a:endParaRPr>
        </a:p>
      </dsp:txBody>
      <dsp:txXfrm>
        <a:off x="4097307" y="851904"/>
        <a:ext cx="2423919" cy="3763361"/>
      </dsp:txXfrm>
    </dsp:sp>
    <dsp:sp modelId="{D9415618-2F7B-49D6-B28A-77B64F5281F3}">
      <dsp:nvSpPr>
        <dsp:cNvPr id="0" name=""/>
        <dsp:cNvSpPr/>
      </dsp:nvSpPr>
      <dsp:spPr>
        <a:xfrm>
          <a:off x="3610680" y="140105"/>
          <a:ext cx="973254" cy="97325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E16CC-DA75-47B4-A01E-8C372FF5AD9C}">
      <dsp:nvSpPr>
        <dsp:cNvPr id="0" name=""/>
        <dsp:cNvSpPr/>
      </dsp:nvSpPr>
      <dsp:spPr>
        <a:xfrm rot="16200000">
          <a:off x="5518082" y="2490271"/>
          <a:ext cx="3763361" cy="486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9178" bIns="0" numCol="1" spcCol="1270" anchor="t" anchorCtr="0">
          <a:noAutofit/>
        </a:bodyPr>
        <a:lstStyle/>
        <a:p>
          <a:pPr marL="0" lvl="0" indent="0" algn="r" defTabSz="1644650">
            <a:lnSpc>
              <a:spcPct val="90000"/>
            </a:lnSpc>
            <a:spcBef>
              <a:spcPct val="0"/>
            </a:spcBef>
            <a:spcAft>
              <a:spcPct val="35000"/>
            </a:spcAft>
            <a:buNone/>
          </a:pPr>
          <a:r>
            <a:rPr lang="en-US" sz="3700" kern="1200" dirty="0">
              <a:latin typeface="Arial"/>
              <a:ea typeface="+mn-ea"/>
              <a:cs typeface="+mn-cs"/>
            </a:rPr>
            <a:t>Organization </a:t>
          </a:r>
        </a:p>
      </dsp:txBody>
      <dsp:txXfrm>
        <a:off x="5518082" y="2490271"/>
        <a:ext cx="3763361" cy="486627"/>
      </dsp:txXfrm>
    </dsp:sp>
    <dsp:sp modelId="{AB510AF3-32D1-41B8-B082-8441BB500246}">
      <dsp:nvSpPr>
        <dsp:cNvPr id="0" name=""/>
        <dsp:cNvSpPr/>
      </dsp:nvSpPr>
      <dsp:spPr>
        <a:xfrm>
          <a:off x="7643076" y="851904"/>
          <a:ext cx="2423919" cy="37633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29178"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a:ea typeface="+mn-ea"/>
              <a:cs typeface="+mn-cs"/>
            </a:rPr>
            <a:t>High turnover</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Decreased patient satisfaction</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Poor quality of care </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Disconnection from mission</a:t>
          </a:r>
        </a:p>
        <a:p>
          <a:pPr marL="228600" lvl="1" indent="-228600" algn="l" defTabSz="889000">
            <a:lnSpc>
              <a:spcPct val="90000"/>
            </a:lnSpc>
            <a:spcBef>
              <a:spcPct val="0"/>
            </a:spcBef>
            <a:spcAft>
              <a:spcPct val="15000"/>
            </a:spcAft>
            <a:buChar char="•"/>
          </a:pPr>
          <a:r>
            <a:rPr lang="en-US" sz="2000" kern="1200" dirty="0">
              <a:latin typeface="Arial"/>
              <a:ea typeface="+mn-ea"/>
              <a:cs typeface="+mn-cs"/>
            </a:rPr>
            <a:t>Errors  </a:t>
          </a:r>
        </a:p>
      </dsp:txBody>
      <dsp:txXfrm>
        <a:off x="7643076" y="851904"/>
        <a:ext cx="2423919" cy="3763361"/>
      </dsp:txXfrm>
    </dsp:sp>
    <dsp:sp modelId="{FD60F61E-7844-46AB-B74B-EC715CB9CB07}">
      <dsp:nvSpPr>
        <dsp:cNvPr id="0" name=""/>
        <dsp:cNvSpPr/>
      </dsp:nvSpPr>
      <dsp:spPr>
        <a:xfrm>
          <a:off x="7156449" y="209556"/>
          <a:ext cx="973254" cy="97325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51EFD-14FB-40C2-A2F2-3E665C048878}">
      <dsp:nvSpPr>
        <dsp:cNvPr id="0" name=""/>
        <dsp:cNvSpPr/>
      </dsp:nvSpPr>
      <dsp:spPr>
        <a:xfrm>
          <a:off x="0" y="0"/>
          <a:ext cx="5418667" cy="5418667"/>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6B585-238D-45D8-B5CF-43E3BE5F02A9}">
      <dsp:nvSpPr>
        <dsp:cNvPr id="0" name=""/>
        <dsp:cNvSpPr/>
      </dsp:nvSpPr>
      <dsp:spPr>
        <a:xfrm>
          <a:off x="2709333" y="0"/>
          <a:ext cx="7614218" cy="541866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Leadership Style </a:t>
          </a:r>
        </a:p>
      </dsp:txBody>
      <dsp:txXfrm>
        <a:off x="2709333" y="0"/>
        <a:ext cx="3807109" cy="1625603"/>
      </dsp:txXfrm>
    </dsp:sp>
    <dsp:sp modelId="{5FD9B9C8-D9AD-4D21-8D68-7426D6D306CF}">
      <dsp:nvSpPr>
        <dsp:cNvPr id="0" name=""/>
        <dsp:cNvSpPr/>
      </dsp:nvSpPr>
      <dsp:spPr>
        <a:xfrm>
          <a:off x="948268" y="1625603"/>
          <a:ext cx="3522130" cy="3522130"/>
        </a:xfrm>
        <a:prstGeom prst="pie">
          <a:avLst>
            <a:gd name="adj1" fmla="val 5400000"/>
            <a:gd name="adj2" fmla="val 162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A339E-763A-4876-9AEA-51BD13BEFF75}">
      <dsp:nvSpPr>
        <dsp:cNvPr id="0" name=""/>
        <dsp:cNvSpPr/>
      </dsp:nvSpPr>
      <dsp:spPr>
        <a:xfrm>
          <a:off x="2709333" y="1625603"/>
          <a:ext cx="7614218" cy="352213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Environments of Care </a:t>
          </a:r>
        </a:p>
      </dsp:txBody>
      <dsp:txXfrm>
        <a:off x="2709333" y="1625603"/>
        <a:ext cx="3807109" cy="1625598"/>
      </dsp:txXfrm>
    </dsp:sp>
    <dsp:sp modelId="{A355C1EE-8790-48B8-8D0D-41BC27F63AE3}">
      <dsp:nvSpPr>
        <dsp:cNvPr id="0" name=""/>
        <dsp:cNvSpPr/>
      </dsp:nvSpPr>
      <dsp:spPr>
        <a:xfrm>
          <a:off x="1896534" y="3251201"/>
          <a:ext cx="1625598" cy="1625598"/>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F2EDA-6CDE-42EE-B3BA-DBE0897A6391}">
      <dsp:nvSpPr>
        <dsp:cNvPr id="0" name=""/>
        <dsp:cNvSpPr/>
      </dsp:nvSpPr>
      <dsp:spPr>
        <a:xfrm>
          <a:off x="2709333" y="3251201"/>
          <a:ext cx="7614218" cy="1625598"/>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Recovery </a:t>
          </a:r>
        </a:p>
      </dsp:txBody>
      <dsp:txXfrm>
        <a:off x="2709333" y="3251201"/>
        <a:ext cx="3807109" cy="1625598"/>
      </dsp:txXfrm>
    </dsp:sp>
    <dsp:sp modelId="{2000C925-EDC6-4EF2-941E-21BED81445C9}">
      <dsp:nvSpPr>
        <dsp:cNvPr id="0" name=""/>
        <dsp:cNvSpPr/>
      </dsp:nvSpPr>
      <dsp:spPr>
        <a:xfrm>
          <a:off x="6516442" y="0"/>
          <a:ext cx="3807109" cy="16256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Relationship-focused </a:t>
          </a:r>
        </a:p>
        <a:p>
          <a:pPr marL="171450" lvl="1" indent="-171450" algn="l" defTabSz="800100">
            <a:lnSpc>
              <a:spcPct val="90000"/>
            </a:lnSpc>
            <a:spcBef>
              <a:spcPct val="0"/>
            </a:spcBef>
            <a:spcAft>
              <a:spcPct val="15000"/>
            </a:spcAft>
            <a:buChar char="•"/>
          </a:pPr>
          <a:r>
            <a:rPr lang="en-US" sz="1800" kern="1200" dirty="0"/>
            <a:t>Create physical and psychological safety </a:t>
          </a:r>
        </a:p>
        <a:p>
          <a:pPr marL="171450" lvl="1" indent="-171450" algn="l" defTabSz="800100">
            <a:lnSpc>
              <a:spcPct val="90000"/>
            </a:lnSpc>
            <a:spcBef>
              <a:spcPct val="0"/>
            </a:spcBef>
            <a:spcAft>
              <a:spcPct val="15000"/>
            </a:spcAft>
            <a:buChar char="•"/>
          </a:pPr>
          <a:r>
            <a:rPr lang="en-US" sz="1800" kern="1200" dirty="0"/>
            <a:t>Model and reward resiliency practices  </a:t>
          </a:r>
        </a:p>
      </dsp:txBody>
      <dsp:txXfrm>
        <a:off x="6516442" y="0"/>
        <a:ext cx="3807109" cy="1625603"/>
      </dsp:txXfrm>
    </dsp:sp>
    <dsp:sp modelId="{89CC398B-1121-411E-A3B9-25FA0F8466FF}">
      <dsp:nvSpPr>
        <dsp:cNvPr id="0" name=""/>
        <dsp:cNvSpPr/>
      </dsp:nvSpPr>
      <dsp:spPr>
        <a:xfrm>
          <a:off x="6516442" y="1625603"/>
          <a:ext cx="3807109" cy="16255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Pay attention to both culture and climate of department </a:t>
          </a:r>
        </a:p>
        <a:p>
          <a:pPr marL="171450" lvl="1" indent="-171450" algn="l" defTabSz="711200">
            <a:lnSpc>
              <a:spcPct val="90000"/>
            </a:lnSpc>
            <a:spcBef>
              <a:spcPct val="0"/>
            </a:spcBef>
            <a:spcAft>
              <a:spcPct val="15000"/>
            </a:spcAft>
            <a:buChar char="•"/>
          </a:pPr>
          <a:r>
            <a:rPr lang="en-US" sz="1600" kern="1200" dirty="0"/>
            <a:t>Build trust through equity, fairness and respect </a:t>
          </a:r>
        </a:p>
        <a:p>
          <a:pPr marL="171450" lvl="1" indent="-171450" algn="l" defTabSz="711200">
            <a:lnSpc>
              <a:spcPct val="90000"/>
            </a:lnSpc>
            <a:spcBef>
              <a:spcPct val="0"/>
            </a:spcBef>
            <a:spcAft>
              <a:spcPct val="15000"/>
            </a:spcAft>
            <a:buChar char="•"/>
          </a:pPr>
          <a:r>
            <a:rPr lang="en-US" sz="1600" kern="1200" dirty="0"/>
            <a:t>Model and promote that everyone matters equally </a:t>
          </a:r>
        </a:p>
      </dsp:txBody>
      <dsp:txXfrm>
        <a:off x="6516442" y="1625603"/>
        <a:ext cx="3807109" cy="1625598"/>
      </dsp:txXfrm>
    </dsp:sp>
    <dsp:sp modelId="{BF02D49D-924C-48A6-BE39-A75734BA17A4}">
      <dsp:nvSpPr>
        <dsp:cNvPr id="0" name=""/>
        <dsp:cNvSpPr/>
      </dsp:nvSpPr>
      <dsp:spPr>
        <a:xfrm>
          <a:off x="6516442" y="3251201"/>
          <a:ext cx="3807109" cy="16255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Normalize emotional labor in healthcare </a:t>
          </a:r>
        </a:p>
        <a:p>
          <a:pPr marL="171450" lvl="1" indent="-171450" algn="l" defTabSz="800100">
            <a:lnSpc>
              <a:spcPct val="90000"/>
            </a:lnSpc>
            <a:spcBef>
              <a:spcPct val="0"/>
            </a:spcBef>
            <a:spcAft>
              <a:spcPct val="15000"/>
            </a:spcAft>
            <a:buChar char="•"/>
          </a:pPr>
          <a:r>
            <a:rPr lang="en-US" sz="1800" kern="1200" dirty="0"/>
            <a:t>Prioritize at-work recovery time </a:t>
          </a:r>
        </a:p>
        <a:p>
          <a:pPr marL="171450" lvl="1" indent="-171450" algn="l" defTabSz="800100">
            <a:lnSpc>
              <a:spcPct val="90000"/>
            </a:lnSpc>
            <a:spcBef>
              <a:spcPct val="0"/>
            </a:spcBef>
            <a:spcAft>
              <a:spcPct val="15000"/>
            </a:spcAft>
            <a:buChar char="•"/>
          </a:pPr>
          <a:r>
            <a:rPr lang="en-US" sz="1800" kern="1200" dirty="0"/>
            <a:t>Pay attention to off hours </a:t>
          </a:r>
        </a:p>
      </dsp:txBody>
      <dsp:txXfrm>
        <a:off x="6516442" y="3251201"/>
        <a:ext cx="3807109" cy="16255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DC7BB-3CD3-4795-8262-5E5AFD1B34A3}"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BA242-3E52-4179-A202-FD7AE18430EA}" type="slidenum">
              <a:rPr lang="en-US" smtClean="0"/>
              <a:t>‹#›</a:t>
            </a:fld>
            <a:endParaRPr lang="en-US" dirty="0"/>
          </a:p>
        </p:txBody>
      </p:sp>
    </p:spTree>
    <p:extLst>
      <p:ext uri="{BB962C8B-B14F-4D97-AF65-F5344CB8AC3E}">
        <p14:creationId xmlns:p14="http://schemas.microsoft.com/office/powerpoint/2010/main" val="221996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4790" rtl="0" eaLnBrk="1" fontAlgn="auto" latinLnBrk="0" hangingPunct="1">
              <a:lnSpc>
                <a:spcPct val="100000"/>
              </a:lnSpc>
              <a:spcBef>
                <a:spcPts val="0"/>
              </a:spcBef>
              <a:spcAft>
                <a:spcPts val="0"/>
              </a:spcAft>
              <a:buClrTx/>
              <a:buSzTx/>
              <a:buFontTx/>
              <a:buNone/>
              <a:tabLst/>
              <a:defRPr/>
            </a:pPr>
            <a:fld id="{137E4811-2734-4B83-94B1-C63A1915B77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479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61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4790" rtl="0" eaLnBrk="1" fontAlgn="auto" latinLnBrk="0" hangingPunct="1">
              <a:lnSpc>
                <a:spcPct val="100000"/>
              </a:lnSpc>
              <a:spcBef>
                <a:spcPts val="0"/>
              </a:spcBef>
              <a:spcAft>
                <a:spcPts val="0"/>
              </a:spcAft>
              <a:buClrTx/>
              <a:buSzTx/>
              <a:buFontTx/>
              <a:buNone/>
              <a:tabLst/>
              <a:defRPr/>
            </a:pPr>
            <a:fld id="{137E4811-2734-4B83-94B1-C63A1915B77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479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68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90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08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r>
              <a:rPr lang="en-US" dirty="0"/>
              <a:t>Conclusion </a:t>
            </a:r>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38DD1-33AA-4996-977A-42B26A155BBE}"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58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want to honor what you do. I can only imagine the next generation of nurses that watched you all over the last year and now know in their hearts that they are meant to be in this world. </a:t>
            </a:r>
          </a:p>
          <a:p>
            <a:br>
              <a:rPr lang="en-US" dirty="0"/>
            </a:br>
            <a:r>
              <a:rPr lang="en-US" dirty="0"/>
              <a:t>I believe that people who choose to care for others as their profession as unique and beautiful </a:t>
            </a:r>
          </a:p>
          <a:p>
            <a:r>
              <a:rPr lang="en-US" dirty="0"/>
              <a:t>You deserve to thrive TO feel care for Your life is precious </a:t>
            </a:r>
          </a:p>
          <a:p>
            <a:r>
              <a:rPr lang="en-US" dirty="0"/>
              <a:t>You deserve to feel the depths of gratitude that your patients feel but can’t always express</a:t>
            </a:r>
          </a:p>
          <a:p>
            <a:r>
              <a:rPr lang="en-US" dirty="0"/>
              <a:t>You deserve to be seen and speak your truth and to find peace- </a:t>
            </a:r>
          </a:p>
          <a:p>
            <a:endParaRPr lang="en-US" dirty="0"/>
          </a:p>
          <a:p>
            <a:r>
              <a:rPr lang="en-US" dirty="0"/>
              <a:t>So please keep seeking what works for you- and thank you for allowing me to be here today .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5A634-2B0D-4B47-B61F-DD37D2FD78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1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AF65-18B4-B84F-8697-9F29D86E0A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A77C3-A644-E14A-9B30-7F29F55B5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D1C14A-10F1-7A44-8735-BA3D419688DF}"/>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5" name="Footer Placeholder 4">
            <a:extLst>
              <a:ext uri="{FF2B5EF4-FFF2-40B4-BE49-F238E27FC236}">
                <a16:creationId xmlns:a16="http://schemas.microsoft.com/office/drawing/2014/main" id="{6E151771-15A9-6A45-808B-0F3684879F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96851-BC8D-3B4D-9E5E-3F7E49A5C45A}"/>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2694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3B6C-CAA1-324C-85AC-EDE73131D6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9AD40-A85A-414A-A4E6-A76BAE0DE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3AC2A-5AD8-D544-BA8D-29E4FE6E2558}"/>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5" name="Footer Placeholder 4">
            <a:extLst>
              <a:ext uri="{FF2B5EF4-FFF2-40B4-BE49-F238E27FC236}">
                <a16:creationId xmlns:a16="http://schemas.microsoft.com/office/drawing/2014/main" id="{B7812AFB-6E9E-0848-B7DA-D74FCFED5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1C0B14-E7BF-CB41-A2E8-AFDAC279096B}"/>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217190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8DED4B-AFBF-D647-B1AA-CED21E1B1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EA0B17-9E01-AD48-B600-3D96CC09C4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ED669-92E9-C241-8FEC-73E77A61599F}"/>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5" name="Footer Placeholder 4">
            <a:extLst>
              <a:ext uri="{FF2B5EF4-FFF2-40B4-BE49-F238E27FC236}">
                <a16:creationId xmlns:a16="http://schemas.microsoft.com/office/drawing/2014/main" id="{E0EC5FAF-AF3D-434B-B7AC-7659C99C2C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429A9E-F041-374B-89A4-B211D6076ABC}"/>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272006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271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5371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013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8346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3862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527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7824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851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FCB4-DF2D-E142-B8ED-661EE3C55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A8F55-A366-BD41-98B6-71AF7DC79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AAD10-370D-AD48-B53A-73E791021AA6}"/>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5" name="Footer Placeholder 4">
            <a:extLst>
              <a:ext uri="{FF2B5EF4-FFF2-40B4-BE49-F238E27FC236}">
                <a16:creationId xmlns:a16="http://schemas.microsoft.com/office/drawing/2014/main" id="{895F2F33-0C90-C54E-8548-446095B67B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17415D-360D-BE4A-8C31-17ED961C193D}"/>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253606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5003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7627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562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0322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4311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2847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9716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7193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719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764665-9E54-8B4C-A077-A8E6C3D9D793}" type="datetimeFigureOut">
              <a:rPr lang="en-US" smtClean="0">
                <a:solidFill>
                  <a:prstClr val="black">
                    <a:tint val="75000"/>
                  </a:prstClr>
                </a:solidFill>
              </a:rPr>
              <a:pPr/>
              <a:t>1/26/2022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DB9E7-0485-6E43-8AF2-FE8DE953CC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071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0416-615D-FC44-AB28-04AA02F1C5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9418B-4698-9F48-BFCF-BF4AAE34D4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C400E-9027-C64B-9881-3D89A644454A}"/>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5" name="Footer Placeholder 4">
            <a:extLst>
              <a:ext uri="{FF2B5EF4-FFF2-40B4-BE49-F238E27FC236}">
                <a16:creationId xmlns:a16="http://schemas.microsoft.com/office/drawing/2014/main" id="{33156570-3830-1E44-924C-58E7A3467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F2A72E-94D0-4647-9DED-C85EB747E7BE}"/>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2514403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315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6" name="Rectangle 5"/>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Rectangle 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extBox 8"/>
          <p:cNvSpPr txBox="1"/>
          <p:nvPr userDrawn="1"/>
        </p:nvSpPr>
        <p:spPr>
          <a:xfrm>
            <a:off x="11585854" y="305131"/>
            <a:ext cx="348172" cy="25391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1050" b="1" i="0" u="none" strike="noStrike" kern="1200" cap="none" spc="0" normalizeH="0" baseline="0" noProof="0" smtClean="0">
                <a:ln>
                  <a:noFill/>
                </a:ln>
                <a:solidFill>
                  <a:prstClr val="white"/>
                </a:solidFill>
                <a:effectLst/>
                <a:uLnTx/>
                <a:uFillTx/>
                <a:latin typeface="Tw Cen MT" panose="020B06020201040206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id-ID" sz="105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10" name="Group 9"/>
          <p:cNvGrpSpPr/>
          <p:nvPr userDrawn="1"/>
        </p:nvGrpSpPr>
        <p:grpSpPr>
          <a:xfrm>
            <a:off x="347418" y="6409324"/>
            <a:ext cx="224083" cy="221156"/>
            <a:chOff x="4328868" y="5502988"/>
            <a:chExt cx="500307" cy="493774"/>
          </a:xfrm>
        </p:grpSpPr>
        <p:sp>
          <p:nvSpPr>
            <p:cNvPr id="11" name="Freeform 10">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 name="Freeform 11">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grpSp>
        <p:nvGrpSpPr>
          <p:cNvPr id="13" name="Group 12"/>
          <p:cNvGrpSpPr/>
          <p:nvPr userDrawn="1"/>
        </p:nvGrpSpPr>
        <p:grpSpPr>
          <a:xfrm flipH="1">
            <a:off x="933709" y="6409324"/>
            <a:ext cx="224083" cy="221156"/>
            <a:chOff x="4328868" y="5502988"/>
            <a:chExt cx="500307" cy="493774"/>
          </a:xfrm>
        </p:grpSpPr>
        <p:sp>
          <p:nvSpPr>
            <p:cNvPr id="14" name="Freeform 13">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5" name="Freeform 14">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Tw Cen MT" panose="020B0602020104020603"/>
                <a:ea typeface="+mn-ea"/>
                <a:cs typeface="+mn-cs"/>
              </a:endParaRPr>
            </a:p>
          </p:txBody>
        </p:sp>
      </p:grpSp>
      <p:cxnSp>
        <p:nvCxnSpPr>
          <p:cNvPr id="16" name="Straight Connector 15"/>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702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925"/>
            <a:ext cx="9497440" cy="924475"/>
          </a:xfrm>
        </p:spPr>
        <p:txBody>
          <a:bodyPr/>
          <a:lstStyle/>
          <a:p>
            <a:r>
              <a:rPr lang="en-US"/>
              <a:t>Click to edit Master title style</a:t>
            </a:r>
          </a:p>
        </p:txBody>
      </p:sp>
      <p:sp>
        <p:nvSpPr>
          <p:cNvPr id="3" name="Content Placeholder 2"/>
          <p:cNvSpPr>
            <a:spLocks noGrp="1"/>
          </p:cNvSpPr>
          <p:nvPr>
            <p:ph sz="half" idx="1"/>
          </p:nvPr>
        </p:nvSpPr>
        <p:spPr>
          <a:xfrm>
            <a:off x="1346015"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64665-9E54-8B4C-A077-A8E6C3D9D793}"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5DB9E7-0485-6E43-8AF2-FE8DE953CCF6}" type="slidenum">
              <a:rPr lang="en-US" smtClean="0"/>
              <a:t>‹#›</a:t>
            </a:fld>
            <a:endParaRPr lang="en-US" dirty="0"/>
          </a:p>
        </p:txBody>
      </p:sp>
    </p:spTree>
    <p:extLst>
      <p:ext uri="{BB962C8B-B14F-4D97-AF65-F5344CB8AC3E}">
        <p14:creationId xmlns:p14="http://schemas.microsoft.com/office/powerpoint/2010/main" val="1497271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vider Slide A">
    <p:spTree>
      <p:nvGrpSpPr>
        <p:cNvPr id="1" name=""/>
        <p:cNvGrpSpPr/>
        <p:nvPr/>
      </p:nvGrpSpPr>
      <p:grpSpPr>
        <a:xfrm>
          <a:off x="0" y="0"/>
          <a:ext cx="0" cy="0"/>
          <a:chOff x="0" y="0"/>
          <a:chExt cx="0" cy="0"/>
        </a:xfrm>
      </p:grpSpPr>
      <p:sp>
        <p:nvSpPr>
          <p:cNvPr id="5" name="Oval 4"/>
          <p:cNvSpPr/>
          <p:nvPr userDrawn="1"/>
        </p:nvSpPr>
        <p:spPr>
          <a:xfrm>
            <a:off x="-2981548" y="-4300551"/>
            <a:ext cx="10327613" cy="10318059"/>
          </a:xfrm>
          <a:prstGeom prst="ellipse">
            <a:avLst/>
          </a:prstGeom>
          <a:solidFill>
            <a:schemeClr val="accent4">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7" name="Slide Number Placeholder 6"/>
          <p:cNvSpPr>
            <a:spLocks noGrp="1"/>
          </p:cNvSpPr>
          <p:nvPr>
            <p:ph type="sldNum" sz="quarter" idx="12"/>
          </p:nvPr>
        </p:nvSpPr>
        <p:spPr/>
        <p:txBody>
          <a:bodyPr/>
          <a:lstStyle/>
          <a:p>
            <a:fld id="{D9A3A974-AD43-6644-868A-761D3F66AD27}" type="slidenum">
              <a:rPr lang="en-US" smtClean="0"/>
              <a:t>‹#›</a:t>
            </a:fld>
            <a:endParaRPr lang="en-US" dirty="0"/>
          </a:p>
        </p:txBody>
      </p:sp>
      <p:sp>
        <p:nvSpPr>
          <p:cNvPr id="9"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chemeClr val="bg1"/>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183351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vider Slide 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dirty="0"/>
          </a:p>
        </p:txBody>
      </p:sp>
      <p:sp>
        <p:nvSpPr>
          <p:cNvPr id="7" name="Right Triangle 6"/>
          <p:cNvSpPr/>
          <p:nvPr userDrawn="1"/>
        </p:nvSpPr>
        <p:spPr>
          <a:xfrm>
            <a:off x="-12105" y="0"/>
            <a:ext cx="6945607" cy="6698128"/>
          </a:xfrm>
          <a:prstGeom prst="rtTriangle">
            <a:avLst/>
          </a:prstGeom>
          <a:solidFill>
            <a:schemeClr val="accent4">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8"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chemeClr val="bg1"/>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79" y="5917158"/>
            <a:ext cx="494615" cy="598329"/>
          </a:xfrm>
          <a:prstGeom prst="rect">
            <a:avLst/>
          </a:prstGeom>
        </p:spPr>
      </p:pic>
    </p:spTree>
    <p:extLst>
      <p:ext uri="{BB962C8B-B14F-4D97-AF65-F5344CB8AC3E}">
        <p14:creationId xmlns:p14="http://schemas.microsoft.com/office/powerpoint/2010/main" val="1640638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8099" y="253275"/>
            <a:ext cx="11593901" cy="911463"/>
          </a:xfrm>
          <a:prstGeom prst="rect">
            <a:avLst/>
          </a:prstGeom>
        </p:spPr>
        <p:txBody>
          <a:bodyPr vert="horz"/>
          <a:lstStyle>
            <a:lvl1pPr algn="l">
              <a:lnSpc>
                <a:spcPts val="3836"/>
              </a:lnSpc>
              <a:defRPr sz="3730" b="1" i="0">
                <a:latin typeface="Helvetica" charset="0"/>
                <a:ea typeface="Helvetica" charset="0"/>
                <a:cs typeface="Helvetica" charset="0"/>
              </a:defRPr>
            </a:lvl1pPr>
          </a:lstStyle>
          <a:p>
            <a:r>
              <a:rPr lang="en-US"/>
              <a:t>Click to edit Master title style</a:t>
            </a:r>
            <a:endParaRPr lang="en-US" dirty="0"/>
          </a:p>
        </p:txBody>
      </p:sp>
    </p:spTree>
    <p:extLst>
      <p:ext uri="{BB962C8B-B14F-4D97-AF65-F5344CB8AC3E}">
        <p14:creationId xmlns:p14="http://schemas.microsoft.com/office/powerpoint/2010/main" val="2867512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FBC63-C649-42C3-9C85-0F873F8F0B35}" type="datetimeFigureOut">
              <a:rPr lang="id-ID" smtClean="0"/>
              <a:t>26/01/2022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3867916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Rectangle 7"/>
          <p:cNvSpPr/>
          <p:nvPr userDrawn="1"/>
        </p:nvSpPr>
        <p:spPr>
          <a:xfrm>
            <a:off x="0" y="-1"/>
            <a:ext cx="12192000" cy="4152123"/>
          </a:xfrm>
          <a:prstGeom prst="rect">
            <a:avLst/>
          </a:pr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 name="Rectangle 1"/>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 name="Rectangle 4"/>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TextBox 6"/>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grpSp>
        <p:nvGrpSpPr>
          <p:cNvPr id="16" name="Group 15"/>
          <p:cNvGrpSpPr/>
          <p:nvPr userDrawn="1"/>
        </p:nvGrpSpPr>
        <p:grpSpPr>
          <a:xfrm>
            <a:off x="347418" y="6409324"/>
            <a:ext cx="224083"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19" name="Group 18"/>
          <p:cNvGrpSpPr/>
          <p:nvPr userDrawn="1"/>
        </p:nvGrpSpPr>
        <p:grpSpPr>
          <a:xfrm flipH="1">
            <a:off x="933709" y="6409324"/>
            <a:ext cx="224083"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2" name="Straight Connector 2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3"/>
          <p:cNvSpPr>
            <a:spLocks noGrp="1"/>
          </p:cNvSpPr>
          <p:nvPr>
            <p:ph type="pic" sz="quarter" idx="10"/>
          </p:nvPr>
        </p:nvSpPr>
        <p:spPr>
          <a:xfrm>
            <a:off x="5265739" y="1547493"/>
            <a:ext cx="1660525" cy="1245600"/>
          </a:xfrm>
          <a:prstGeom prst="ellipse">
            <a:avLst/>
          </a:prstGeom>
        </p:spPr>
        <p:txBody>
          <a:bodyPr>
            <a:normAutofit/>
          </a:bodyPr>
          <a:lstStyle>
            <a:lvl1pPr>
              <a:defRPr sz="1200">
                <a:solidFill>
                  <a:schemeClr val="accent2"/>
                </a:solidFill>
              </a:defRPr>
            </a:lvl1pPr>
          </a:lstStyle>
          <a:p>
            <a:endParaRPr lang="id-ID" dirty="0"/>
          </a:p>
        </p:txBody>
      </p:sp>
    </p:spTree>
    <p:extLst>
      <p:ext uri="{BB962C8B-B14F-4D97-AF65-F5344CB8AC3E}">
        <p14:creationId xmlns:p14="http://schemas.microsoft.com/office/powerpoint/2010/main" val="15195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8116673" y="2352185"/>
            <a:ext cx="4059267" cy="1976488"/>
          </a:xfrm>
        </p:spPr>
        <p:txBody>
          <a:bodyPr>
            <a:normAutofit/>
          </a:bodyPr>
          <a:lstStyle>
            <a:lvl1pPr>
              <a:defRPr sz="1200">
                <a:solidFill>
                  <a:schemeClr val="accent2"/>
                </a:solidFill>
              </a:defRPr>
            </a:lvl1pPr>
          </a:lstStyle>
          <a:p>
            <a:endParaRPr lang="id-ID"/>
          </a:p>
        </p:txBody>
      </p:sp>
      <p:sp>
        <p:nvSpPr>
          <p:cNvPr id="11" name="Picture Placeholder 3"/>
          <p:cNvSpPr>
            <a:spLocks noGrp="1"/>
          </p:cNvSpPr>
          <p:nvPr>
            <p:ph type="pic" sz="quarter" idx="12"/>
          </p:nvPr>
        </p:nvSpPr>
        <p:spPr>
          <a:xfrm>
            <a:off x="1" y="2352185"/>
            <a:ext cx="4058337" cy="1976488"/>
          </a:xfrm>
        </p:spPr>
        <p:txBody>
          <a:bodyPr>
            <a:normAutofit/>
          </a:bodyPr>
          <a:lstStyle>
            <a:lvl1pPr>
              <a:defRPr sz="1200">
                <a:solidFill>
                  <a:schemeClr val="accent2"/>
                </a:solidFill>
              </a:defRPr>
            </a:lvl1pPr>
          </a:lstStyle>
          <a:p>
            <a:endParaRPr lang="id-ID"/>
          </a:p>
        </p:txBody>
      </p:sp>
      <p:grpSp>
        <p:nvGrpSpPr>
          <p:cNvPr id="17" name="Group 16"/>
          <p:cNvGrpSpPr/>
          <p:nvPr userDrawn="1"/>
        </p:nvGrpSpPr>
        <p:grpSpPr>
          <a:xfrm>
            <a:off x="347418" y="6409324"/>
            <a:ext cx="224083" cy="221156"/>
            <a:chOff x="4328868" y="5502988"/>
            <a:chExt cx="500307" cy="493774"/>
          </a:xfrm>
        </p:grpSpPr>
        <p:sp>
          <p:nvSpPr>
            <p:cNvPr id="18" name="Freeform 1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9"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0" name="Group 19"/>
          <p:cNvGrpSpPr/>
          <p:nvPr userDrawn="1"/>
        </p:nvGrpSpPr>
        <p:grpSpPr>
          <a:xfrm flipH="1">
            <a:off x="933709" y="6409324"/>
            <a:ext cx="224083" cy="221156"/>
            <a:chOff x="4328868" y="5502988"/>
            <a:chExt cx="500307" cy="493774"/>
          </a:xfrm>
        </p:grpSpPr>
        <p:sp>
          <p:nvSpPr>
            <p:cNvPr id="21" name="Freeform 2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2"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3" name="Straight Connector 22"/>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Rectangle 14"/>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6" name="TextBox 15"/>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573075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2034000" cy="2286000"/>
          </a:xfr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2034000" cy="2286000"/>
          </a:xfr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2037319" y="0"/>
            <a:ext cx="2034000" cy="2286000"/>
          </a:xfr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2037319" y="2286000"/>
            <a:ext cx="2034000" cy="2286000"/>
          </a:xfr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2037319" y="4572000"/>
            <a:ext cx="2034000" cy="2286000"/>
          </a:xfr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4071319" y="0"/>
            <a:ext cx="2034000" cy="2286000"/>
          </a:xfr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4071319" y="2286000"/>
            <a:ext cx="2034000" cy="2286000"/>
          </a:xfr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4071319" y="4572000"/>
            <a:ext cx="2034000" cy="2286000"/>
          </a:xfr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6108639" y="0"/>
            <a:ext cx="2034000" cy="2286000"/>
          </a:xfr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6108639" y="2286000"/>
            <a:ext cx="2034000" cy="2286000"/>
          </a:xfr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6108639" y="4572000"/>
            <a:ext cx="2034000" cy="2286000"/>
          </a:xfr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8139319" y="0"/>
            <a:ext cx="2034000" cy="2286000"/>
          </a:xfr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8139319" y="2286000"/>
            <a:ext cx="2034000" cy="2286000"/>
          </a:xfr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8139319" y="4572000"/>
            <a:ext cx="2034000" cy="2286000"/>
          </a:xfr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10176639" y="0"/>
            <a:ext cx="2034000" cy="2286000"/>
          </a:xfr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10176639" y="2286000"/>
            <a:ext cx="2034000" cy="2286000"/>
          </a:xfr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10176639" y="4572000"/>
            <a:ext cx="2034000" cy="2286000"/>
          </a:xfr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224495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6F34-5ACA-2F46-A9D2-79E74EBDF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5C08D9-A4FF-4948-B361-A356DCBC04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6819C-DF08-7F49-A282-B4E297A522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465DA4-8BCB-7E48-8A60-A097467E2586}"/>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6" name="Footer Placeholder 5">
            <a:extLst>
              <a:ext uri="{FF2B5EF4-FFF2-40B4-BE49-F238E27FC236}">
                <a16:creationId xmlns:a16="http://schemas.microsoft.com/office/drawing/2014/main" id="{7377042E-7DFA-204B-82D3-4CC62D5FBC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914C65-1C9F-D448-BE51-5ADB4D0F127F}"/>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840679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6" name="Picture Placeholder 3"/>
          <p:cNvSpPr>
            <a:spLocks noGrp="1"/>
          </p:cNvSpPr>
          <p:nvPr>
            <p:ph type="pic" sz="quarter" idx="10"/>
          </p:nvPr>
        </p:nvSpPr>
        <p:spPr>
          <a:xfrm>
            <a:off x="1450174" y="2589745"/>
            <a:ext cx="1697847" cy="1274400"/>
          </a:xfrm>
          <a:prstGeom prst="ellipse">
            <a:avLst/>
          </a:prstGeom>
        </p:spPr>
        <p:txBody>
          <a:bodyPr>
            <a:normAutofit/>
          </a:bodyPr>
          <a:lstStyle>
            <a:lvl1pPr>
              <a:defRPr sz="1200">
                <a:solidFill>
                  <a:schemeClr val="accent2"/>
                </a:solidFill>
              </a:defRPr>
            </a:lvl1pPr>
          </a:lstStyle>
          <a:p>
            <a:endParaRPr lang="id-ID" dirty="0"/>
          </a:p>
        </p:txBody>
      </p:sp>
      <p:sp>
        <p:nvSpPr>
          <p:cNvPr id="27" name="Picture Placeholder 3"/>
          <p:cNvSpPr>
            <a:spLocks noGrp="1"/>
          </p:cNvSpPr>
          <p:nvPr>
            <p:ph type="pic" sz="quarter" idx="11"/>
          </p:nvPr>
        </p:nvSpPr>
        <p:spPr>
          <a:xfrm>
            <a:off x="3971865" y="2589745"/>
            <a:ext cx="1697847" cy="1274400"/>
          </a:xfrm>
          <a:prstGeom prst="ellipse">
            <a:avLst/>
          </a:prstGeom>
        </p:spPr>
        <p:txBody>
          <a:bodyPr>
            <a:normAutofit/>
          </a:bodyPr>
          <a:lstStyle>
            <a:lvl1pPr>
              <a:defRPr sz="1200">
                <a:solidFill>
                  <a:schemeClr val="accent2"/>
                </a:solidFill>
              </a:defRPr>
            </a:lvl1pPr>
          </a:lstStyle>
          <a:p>
            <a:endParaRPr lang="id-ID" dirty="0"/>
          </a:p>
        </p:txBody>
      </p:sp>
      <p:sp>
        <p:nvSpPr>
          <p:cNvPr id="28" name="Picture Placeholder 3"/>
          <p:cNvSpPr>
            <a:spLocks noGrp="1"/>
          </p:cNvSpPr>
          <p:nvPr>
            <p:ph type="pic" sz="quarter" idx="12"/>
          </p:nvPr>
        </p:nvSpPr>
        <p:spPr>
          <a:xfrm>
            <a:off x="6508786" y="2589745"/>
            <a:ext cx="1697847" cy="1274400"/>
          </a:xfrm>
          <a:prstGeom prst="ellipse">
            <a:avLst/>
          </a:prstGeom>
        </p:spPr>
        <p:txBody>
          <a:bodyPr>
            <a:normAutofit/>
          </a:bodyPr>
          <a:lstStyle>
            <a:lvl1pPr>
              <a:defRPr sz="1200">
                <a:solidFill>
                  <a:schemeClr val="accent2"/>
                </a:solidFill>
              </a:defRPr>
            </a:lvl1pPr>
          </a:lstStyle>
          <a:p>
            <a:endParaRPr lang="id-ID" dirty="0"/>
          </a:p>
        </p:txBody>
      </p:sp>
      <p:sp>
        <p:nvSpPr>
          <p:cNvPr id="29" name="Picture Placeholder 3"/>
          <p:cNvSpPr>
            <a:spLocks noGrp="1"/>
          </p:cNvSpPr>
          <p:nvPr>
            <p:ph type="pic" sz="quarter" idx="13"/>
          </p:nvPr>
        </p:nvSpPr>
        <p:spPr>
          <a:xfrm>
            <a:off x="9030475" y="2589745"/>
            <a:ext cx="1697847" cy="1274400"/>
          </a:xfrm>
          <a:prstGeom prst="ellipse">
            <a:avLst/>
          </a:prstGeom>
        </p:spPr>
        <p:txBody>
          <a:bodyPr>
            <a:normAutofit/>
          </a:bodyPr>
          <a:lstStyle>
            <a:lvl1pPr>
              <a:defRPr sz="1200">
                <a:solidFill>
                  <a:schemeClr val="accent2"/>
                </a:solidFill>
              </a:defRPr>
            </a:lvl1pPr>
          </a:lstStyle>
          <a:p>
            <a:endParaRPr lang="id-ID"/>
          </a:p>
        </p:txBody>
      </p:sp>
      <p:grpSp>
        <p:nvGrpSpPr>
          <p:cNvPr id="16" name="Group 15"/>
          <p:cNvGrpSpPr/>
          <p:nvPr userDrawn="1"/>
        </p:nvGrpSpPr>
        <p:grpSpPr>
          <a:xfrm>
            <a:off x="347418" y="6409324"/>
            <a:ext cx="224083"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19" name="Group 18"/>
          <p:cNvGrpSpPr/>
          <p:nvPr userDrawn="1"/>
        </p:nvGrpSpPr>
        <p:grpSpPr>
          <a:xfrm flipH="1">
            <a:off x="933709" y="6409324"/>
            <a:ext cx="224083"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2" name="Straight Connector 2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4" name="Rectangle 23"/>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TextBox 24"/>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860145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2" name="Picture Placeholder 3"/>
          <p:cNvSpPr>
            <a:spLocks noGrp="1"/>
          </p:cNvSpPr>
          <p:nvPr>
            <p:ph type="pic" sz="quarter" idx="10"/>
          </p:nvPr>
        </p:nvSpPr>
        <p:spPr>
          <a:xfrm>
            <a:off x="1244494" y="2528362"/>
            <a:ext cx="1697847" cy="1274400"/>
          </a:xfrm>
          <a:prstGeom prst="ellipse">
            <a:avLst/>
          </a:prstGeom>
        </p:spPr>
        <p:txBody>
          <a:bodyPr>
            <a:normAutofit/>
          </a:bodyPr>
          <a:lstStyle>
            <a:lvl1pPr>
              <a:defRPr sz="1200">
                <a:solidFill>
                  <a:schemeClr val="accent2"/>
                </a:solidFill>
              </a:defRPr>
            </a:lvl1pPr>
          </a:lstStyle>
          <a:p>
            <a:endParaRPr lang="id-ID" dirty="0"/>
          </a:p>
        </p:txBody>
      </p:sp>
      <p:grpSp>
        <p:nvGrpSpPr>
          <p:cNvPr id="14" name="Group 13"/>
          <p:cNvGrpSpPr/>
          <p:nvPr userDrawn="1"/>
        </p:nvGrpSpPr>
        <p:grpSpPr>
          <a:xfrm>
            <a:off x="347418" y="6409324"/>
            <a:ext cx="224083" cy="221156"/>
            <a:chOff x="4328868" y="5502988"/>
            <a:chExt cx="500307" cy="493774"/>
          </a:xfrm>
        </p:grpSpPr>
        <p:sp>
          <p:nvSpPr>
            <p:cNvPr id="15" name="Freeform 1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6" name="Freeform 1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17" name="Group 16"/>
          <p:cNvGrpSpPr/>
          <p:nvPr userDrawn="1"/>
        </p:nvGrpSpPr>
        <p:grpSpPr>
          <a:xfrm flipH="1">
            <a:off x="933709" y="6409324"/>
            <a:ext cx="224083" cy="221156"/>
            <a:chOff x="4328868" y="5502988"/>
            <a:chExt cx="500307" cy="493774"/>
          </a:xfrm>
        </p:grpSpPr>
        <p:sp>
          <p:nvSpPr>
            <p:cNvPr id="18" name="Freeform 1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9" name="Freeform 1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0" name="Straight Connector 1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1" name="Rectangle 20"/>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2" name="TextBox 21"/>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3539247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222375" y="2277533"/>
            <a:ext cx="3106739" cy="1550950"/>
          </a:xfrm>
        </p:spPr>
        <p:txBody>
          <a:bodyPr>
            <a:normAutofit/>
          </a:bodyPr>
          <a:lstStyle>
            <a:lvl1pPr>
              <a:defRPr sz="1500">
                <a:solidFill>
                  <a:schemeClr val="accent2"/>
                </a:solidFill>
              </a:defRPr>
            </a:lvl1pPr>
          </a:lstStyle>
          <a:p>
            <a:endParaRPr lang="id-ID"/>
          </a:p>
        </p:txBody>
      </p:sp>
      <p:sp>
        <p:nvSpPr>
          <p:cNvPr id="9" name="Picture Placeholder 2"/>
          <p:cNvSpPr>
            <a:spLocks noGrp="1"/>
          </p:cNvSpPr>
          <p:nvPr>
            <p:ph type="pic" sz="quarter" idx="11"/>
          </p:nvPr>
        </p:nvSpPr>
        <p:spPr>
          <a:xfrm>
            <a:off x="4533785" y="2277533"/>
            <a:ext cx="3106739" cy="1550950"/>
          </a:xfrm>
        </p:spPr>
        <p:txBody>
          <a:bodyPr>
            <a:normAutofit/>
          </a:bodyPr>
          <a:lstStyle>
            <a:lvl1pPr>
              <a:defRPr sz="1500">
                <a:solidFill>
                  <a:schemeClr val="accent2"/>
                </a:solidFill>
              </a:defRPr>
            </a:lvl1pPr>
          </a:lstStyle>
          <a:p>
            <a:endParaRPr lang="id-ID"/>
          </a:p>
        </p:txBody>
      </p:sp>
      <p:sp>
        <p:nvSpPr>
          <p:cNvPr id="10" name="Picture Placeholder 2"/>
          <p:cNvSpPr>
            <a:spLocks noGrp="1"/>
          </p:cNvSpPr>
          <p:nvPr>
            <p:ph type="pic" sz="quarter" idx="12"/>
          </p:nvPr>
        </p:nvSpPr>
        <p:spPr>
          <a:xfrm>
            <a:off x="7858048" y="2277533"/>
            <a:ext cx="3106739" cy="1550950"/>
          </a:xfrm>
        </p:spPr>
        <p:txBody>
          <a:bodyPr>
            <a:normAutofit/>
          </a:bodyPr>
          <a:lstStyle>
            <a:lvl1pPr>
              <a:defRPr sz="1500">
                <a:solidFill>
                  <a:schemeClr val="accent2"/>
                </a:solidFill>
              </a:defRPr>
            </a:lvl1pPr>
          </a:lstStyle>
          <a:p>
            <a:endParaRPr lang="id-ID"/>
          </a:p>
        </p:txBody>
      </p:sp>
      <p:sp>
        <p:nvSpPr>
          <p:cNvPr id="14" name="Freeform 5"/>
          <p:cNvSpPr>
            <a:spLocks/>
          </p:cNvSpPr>
          <p:nvPr userDrawn="1"/>
        </p:nvSpPr>
        <p:spPr bwMode="auto">
          <a:xfrm flipH="1">
            <a:off x="9305256" y="2655845"/>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68580" tIns="34290" rIns="68580" bIns="34290" numCol="1" anchor="t" anchorCtr="0" compatLnSpc="1">
            <a:prstTxWarp prst="textNoShape">
              <a:avLst/>
            </a:prstTxWarp>
          </a:bodyPr>
          <a:lstStyle/>
          <a:p>
            <a:endParaRPr lang="id-ID" sz="1050">
              <a:solidFill>
                <a:schemeClr val="accent2"/>
              </a:solidFill>
            </a:endParaRPr>
          </a:p>
        </p:txBody>
      </p:sp>
      <p:sp>
        <p:nvSpPr>
          <p:cNvPr id="19" name="Freeform 5"/>
          <p:cNvSpPr>
            <a:spLocks/>
          </p:cNvSpPr>
          <p:nvPr userDrawn="1"/>
        </p:nvSpPr>
        <p:spPr bwMode="auto">
          <a:xfrm flipH="1">
            <a:off x="8352860" y="2453990"/>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68580" tIns="34290" rIns="68580" bIns="34290" numCol="1" anchor="t" anchorCtr="0" compatLnSpc="1">
            <a:prstTxWarp prst="textNoShape">
              <a:avLst/>
            </a:prstTxWarp>
          </a:bodyPr>
          <a:lstStyle/>
          <a:p>
            <a:endParaRPr lang="id-ID" sz="1050">
              <a:solidFill>
                <a:schemeClr val="accent2"/>
              </a:solidFill>
            </a:endParaRPr>
          </a:p>
        </p:txBody>
      </p:sp>
      <p:grpSp>
        <p:nvGrpSpPr>
          <p:cNvPr id="31" name="Group 30"/>
          <p:cNvGrpSpPr/>
          <p:nvPr userDrawn="1"/>
        </p:nvGrpSpPr>
        <p:grpSpPr>
          <a:xfrm>
            <a:off x="347418" y="6409324"/>
            <a:ext cx="224083" cy="221156"/>
            <a:chOff x="4328868" y="5502988"/>
            <a:chExt cx="500307" cy="493774"/>
          </a:xfrm>
        </p:grpSpPr>
        <p:sp>
          <p:nvSpPr>
            <p:cNvPr id="32" name="Freeform 31">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33" name="Freeform 3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34" name="Group 33"/>
          <p:cNvGrpSpPr/>
          <p:nvPr userDrawn="1"/>
        </p:nvGrpSpPr>
        <p:grpSpPr>
          <a:xfrm flipH="1">
            <a:off x="933709" y="6409324"/>
            <a:ext cx="224083" cy="221156"/>
            <a:chOff x="4328868" y="5502988"/>
            <a:chExt cx="500307" cy="493774"/>
          </a:xfrm>
        </p:grpSpPr>
        <p:sp>
          <p:nvSpPr>
            <p:cNvPr id="35" name="Freeform 3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36" name="Freeform 3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7" name="Straight Connector 36"/>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Rectangle 24"/>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6" name="TextBox 25"/>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
        <p:nvSpPr>
          <p:cNvPr id="43" name="Picture Placeholder 2"/>
          <p:cNvSpPr>
            <a:spLocks noGrp="1"/>
          </p:cNvSpPr>
          <p:nvPr>
            <p:ph type="pic" sz="quarter" idx="13"/>
          </p:nvPr>
        </p:nvSpPr>
        <p:spPr>
          <a:xfrm>
            <a:off x="1222375" y="3965003"/>
            <a:ext cx="3106739" cy="1550950"/>
          </a:xfrm>
        </p:spPr>
        <p:txBody>
          <a:bodyPr>
            <a:normAutofit/>
          </a:bodyPr>
          <a:lstStyle>
            <a:lvl1pPr>
              <a:defRPr sz="1500">
                <a:solidFill>
                  <a:schemeClr val="accent2"/>
                </a:solidFill>
              </a:defRPr>
            </a:lvl1pPr>
          </a:lstStyle>
          <a:p>
            <a:endParaRPr lang="id-ID"/>
          </a:p>
        </p:txBody>
      </p:sp>
      <p:sp>
        <p:nvSpPr>
          <p:cNvPr id="44" name="Picture Placeholder 2"/>
          <p:cNvSpPr>
            <a:spLocks noGrp="1"/>
          </p:cNvSpPr>
          <p:nvPr>
            <p:ph type="pic" sz="quarter" idx="14"/>
          </p:nvPr>
        </p:nvSpPr>
        <p:spPr>
          <a:xfrm>
            <a:off x="4533785" y="3965003"/>
            <a:ext cx="3106739" cy="1550950"/>
          </a:xfrm>
        </p:spPr>
        <p:txBody>
          <a:bodyPr>
            <a:normAutofit/>
          </a:bodyPr>
          <a:lstStyle>
            <a:lvl1pPr>
              <a:defRPr sz="1500">
                <a:solidFill>
                  <a:schemeClr val="accent2"/>
                </a:solidFill>
              </a:defRPr>
            </a:lvl1pPr>
          </a:lstStyle>
          <a:p>
            <a:endParaRPr lang="id-ID"/>
          </a:p>
        </p:txBody>
      </p:sp>
      <p:sp>
        <p:nvSpPr>
          <p:cNvPr id="45" name="Picture Placeholder 2"/>
          <p:cNvSpPr>
            <a:spLocks noGrp="1"/>
          </p:cNvSpPr>
          <p:nvPr>
            <p:ph type="pic" sz="quarter" idx="15"/>
          </p:nvPr>
        </p:nvSpPr>
        <p:spPr>
          <a:xfrm>
            <a:off x="7858048" y="3965003"/>
            <a:ext cx="3106739" cy="1550950"/>
          </a:xfrm>
        </p:spPr>
        <p:txBody>
          <a:bodyPr>
            <a:normAutofit/>
          </a:bodyPr>
          <a:lstStyle>
            <a:lvl1pPr>
              <a:defRPr sz="1500">
                <a:solidFill>
                  <a:schemeClr val="accent2"/>
                </a:solidFill>
              </a:defRPr>
            </a:lvl1pPr>
          </a:lstStyle>
          <a:p>
            <a:endParaRPr lang="id-ID"/>
          </a:p>
        </p:txBody>
      </p:sp>
    </p:spTree>
    <p:extLst>
      <p:ext uri="{BB962C8B-B14F-4D97-AF65-F5344CB8AC3E}">
        <p14:creationId xmlns:p14="http://schemas.microsoft.com/office/powerpoint/2010/main" val="137063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grpSp>
        <p:nvGrpSpPr>
          <p:cNvPr id="28" name="Group 27"/>
          <p:cNvGrpSpPr/>
          <p:nvPr userDrawn="1"/>
        </p:nvGrpSpPr>
        <p:grpSpPr>
          <a:xfrm>
            <a:off x="347418" y="6409324"/>
            <a:ext cx="224083" cy="221156"/>
            <a:chOff x="4328868" y="5502988"/>
            <a:chExt cx="500307" cy="493774"/>
          </a:xfrm>
        </p:grpSpPr>
        <p:sp>
          <p:nvSpPr>
            <p:cNvPr id="29" name="Freeform 2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31" name="Group 30"/>
          <p:cNvGrpSpPr/>
          <p:nvPr userDrawn="1"/>
        </p:nvGrpSpPr>
        <p:grpSpPr>
          <a:xfrm flipH="1">
            <a:off x="933709" y="6409324"/>
            <a:ext cx="224083" cy="221156"/>
            <a:chOff x="4328868" y="5502988"/>
            <a:chExt cx="500307" cy="493774"/>
          </a:xfrm>
        </p:grpSpPr>
        <p:sp>
          <p:nvSpPr>
            <p:cNvPr id="32" name="Freeform 3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3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4" name="Straight Connector 3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Rectangle 18"/>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0" name="TextBox 19"/>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
        <p:nvSpPr>
          <p:cNvPr id="15" name="Picture Placeholder 14"/>
          <p:cNvSpPr>
            <a:spLocks noGrp="1"/>
          </p:cNvSpPr>
          <p:nvPr>
            <p:ph type="pic" sz="quarter" idx="10"/>
          </p:nvPr>
        </p:nvSpPr>
        <p:spPr>
          <a:xfrm>
            <a:off x="1192213" y="2471739"/>
            <a:ext cx="3206751" cy="2353539"/>
          </a:xfrm>
        </p:spPr>
        <p:txBody>
          <a:bodyPr>
            <a:normAutofit/>
          </a:bodyPr>
          <a:lstStyle>
            <a:lvl1pPr>
              <a:defRPr sz="1200">
                <a:solidFill>
                  <a:schemeClr val="accent2"/>
                </a:solidFill>
              </a:defRPr>
            </a:lvl1pPr>
          </a:lstStyle>
          <a:p>
            <a:endParaRPr lang="id-ID"/>
          </a:p>
        </p:txBody>
      </p:sp>
      <p:sp>
        <p:nvSpPr>
          <p:cNvPr id="16" name="Picture Placeholder 14"/>
          <p:cNvSpPr>
            <a:spLocks noGrp="1"/>
          </p:cNvSpPr>
          <p:nvPr>
            <p:ph type="pic" sz="quarter" idx="11"/>
          </p:nvPr>
        </p:nvSpPr>
        <p:spPr>
          <a:xfrm>
            <a:off x="4487822" y="2471739"/>
            <a:ext cx="3206751" cy="2353539"/>
          </a:xfrm>
        </p:spPr>
        <p:txBody>
          <a:bodyPr>
            <a:normAutofit/>
          </a:bodyPr>
          <a:lstStyle>
            <a:lvl1pPr>
              <a:defRPr sz="1200">
                <a:solidFill>
                  <a:schemeClr val="accent2"/>
                </a:solidFill>
              </a:defRPr>
            </a:lvl1pPr>
          </a:lstStyle>
          <a:p>
            <a:endParaRPr lang="id-ID"/>
          </a:p>
        </p:txBody>
      </p:sp>
      <p:sp>
        <p:nvSpPr>
          <p:cNvPr id="17" name="Picture Placeholder 14"/>
          <p:cNvSpPr>
            <a:spLocks noGrp="1"/>
          </p:cNvSpPr>
          <p:nvPr>
            <p:ph type="pic" sz="quarter" idx="12"/>
          </p:nvPr>
        </p:nvSpPr>
        <p:spPr>
          <a:xfrm>
            <a:off x="7809925" y="2471739"/>
            <a:ext cx="3206751" cy="2353539"/>
          </a:xfrm>
        </p:spPr>
        <p:txBody>
          <a:bodyPr>
            <a:normAutofit/>
          </a:bodyPr>
          <a:lstStyle>
            <a:lvl1pPr>
              <a:defRPr sz="1200">
                <a:solidFill>
                  <a:schemeClr val="accent2"/>
                </a:solidFill>
              </a:defRPr>
            </a:lvl1pPr>
          </a:lstStyle>
          <a:p>
            <a:endParaRPr lang="id-ID"/>
          </a:p>
        </p:txBody>
      </p:sp>
    </p:spTree>
    <p:extLst>
      <p:ext uri="{BB962C8B-B14F-4D97-AF65-F5344CB8AC3E}">
        <p14:creationId xmlns:p14="http://schemas.microsoft.com/office/powerpoint/2010/main" val="1329300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1045467" y="2556933"/>
            <a:ext cx="4969744" cy="2827577"/>
          </a:xfrm>
        </p:spPr>
        <p:txBody>
          <a:bodyPr>
            <a:normAutofit/>
          </a:bodyPr>
          <a:lstStyle>
            <a:lvl1pPr>
              <a:defRPr sz="1350">
                <a:solidFill>
                  <a:schemeClr val="accent2"/>
                </a:solidFill>
              </a:defRPr>
            </a:lvl1pPr>
          </a:lstStyle>
          <a:p>
            <a:endParaRPr lang="id-ID"/>
          </a:p>
        </p:txBody>
      </p:sp>
      <p:sp>
        <p:nvSpPr>
          <p:cNvPr id="9" name="Picture Placeholder 3"/>
          <p:cNvSpPr>
            <a:spLocks noGrp="1"/>
          </p:cNvSpPr>
          <p:nvPr>
            <p:ph type="pic" sz="quarter" idx="11"/>
          </p:nvPr>
        </p:nvSpPr>
        <p:spPr>
          <a:xfrm>
            <a:off x="6516763" y="2556933"/>
            <a:ext cx="4969744" cy="2827577"/>
          </a:xfrm>
        </p:spPr>
        <p:txBody>
          <a:bodyPr>
            <a:normAutofit/>
          </a:bodyPr>
          <a:lstStyle>
            <a:lvl1pPr>
              <a:defRPr sz="1350">
                <a:solidFill>
                  <a:schemeClr val="accent2"/>
                </a:solidFill>
              </a:defRPr>
            </a:lvl1pPr>
          </a:lstStyle>
          <a:p>
            <a:endParaRPr lang="id-ID"/>
          </a:p>
        </p:txBody>
      </p:sp>
      <p:grpSp>
        <p:nvGrpSpPr>
          <p:cNvPr id="24" name="Group 23"/>
          <p:cNvGrpSpPr/>
          <p:nvPr userDrawn="1"/>
        </p:nvGrpSpPr>
        <p:grpSpPr>
          <a:xfrm>
            <a:off x="347418" y="6409324"/>
            <a:ext cx="224083"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7" name="Group 26"/>
          <p:cNvGrpSpPr/>
          <p:nvPr userDrawn="1"/>
        </p:nvGrpSpPr>
        <p:grpSpPr>
          <a:xfrm flipH="1">
            <a:off x="933709" y="6409324"/>
            <a:ext cx="224083"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Rectangle 1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TextBox 18"/>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614146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grpSp>
        <p:nvGrpSpPr>
          <p:cNvPr id="23" name="Group 22"/>
          <p:cNvGrpSpPr/>
          <p:nvPr userDrawn="1"/>
        </p:nvGrpSpPr>
        <p:grpSpPr>
          <a:xfrm>
            <a:off x="347418" y="6409324"/>
            <a:ext cx="224083"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6" name="Group 25"/>
          <p:cNvGrpSpPr/>
          <p:nvPr userDrawn="1"/>
        </p:nvGrpSpPr>
        <p:grpSpPr>
          <a:xfrm flipH="1">
            <a:off x="933709" y="6409324"/>
            <a:ext cx="224083"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6" name="Rectangle 15"/>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TextBox 16"/>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
        <p:nvSpPr>
          <p:cNvPr id="18" name="Picture Placeholder 3"/>
          <p:cNvSpPr>
            <a:spLocks noGrp="1"/>
          </p:cNvSpPr>
          <p:nvPr>
            <p:ph type="pic" sz="quarter" idx="11"/>
          </p:nvPr>
        </p:nvSpPr>
        <p:spPr>
          <a:xfrm>
            <a:off x="1045467" y="2556933"/>
            <a:ext cx="4969744" cy="2827577"/>
          </a:xfrm>
        </p:spPr>
        <p:txBody>
          <a:bodyPr>
            <a:normAutofit/>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143696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12192000" cy="3143250"/>
          </a:xfrm>
        </p:spPr>
        <p:txBody>
          <a:bodyPr>
            <a:normAutofit/>
          </a:bodyPr>
          <a:lstStyle>
            <a:lvl1pPr>
              <a:defRPr sz="1500">
                <a:solidFill>
                  <a:schemeClr val="accent2"/>
                </a:solidFill>
              </a:defRPr>
            </a:lvl1pPr>
          </a:lstStyle>
          <a:p>
            <a:endParaRPr lang="id-ID"/>
          </a:p>
        </p:txBody>
      </p:sp>
      <p:grpSp>
        <p:nvGrpSpPr>
          <p:cNvPr id="25" name="Group 24"/>
          <p:cNvGrpSpPr/>
          <p:nvPr userDrawn="1"/>
        </p:nvGrpSpPr>
        <p:grpSpPr>
          <a:xfrm>
            <a:off x="347418" y="6409324"/>
            <a:ext cx="224083"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8" name="Group 27"/>
          <p:cNvGrpSpPr/>
          <p:nvPr userDrawn="1"/>
        </p:nvGrpSpPr>
        <p:grpSpPr>
          <a:xfrm flipH="1">
            <a:off x="933709" y="6409324"/>
            <a:ext cx="224083"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Rectangle 1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TextBox 18"/>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
        <p:nvSpPr>
          <p:cNvPr id="8" name="Picture Placeholder 3"/>
          <p:cNvSpPr>
            <a:spLocks noGrp="1"/>
          </p:cNvSpPr>
          <p:nvPr>
            <p:ph type="pic" sz="quarter" idx="11"/>
          </p:nvPr>
        </p:nvSpPr>
        <p:spPr>
          <a:xfrm>
            <a:off x="1456590" y="1750899"/>
            <a:ext cx="1550340" cy="2018371"/>
          </a:xfrm>
        </p:spPr>
        <p:txBody>
          <a:bodyPr>
            <a:normAutofit/>
          </a:bodyPr>
          <a:lstStyle>
            <a:lvl1pPr>
              <a:defRPr sz="1350">
                <a:solidFill>
                  <a:schemeClr val="accent2"/>
                </a:solidFill>
              </a:defRPr>
            </a:lvl1pPr>
          </a:lstStyle>
          <a:p>
            <a:endParaRPr lang="id-ID" dirty="0"/>
          </a:p>
        </p:txBody>
      </p:sp>
      <p:sp>
        <p:nvSpPr>
          <p:cNvPr id="9" name="Picture Placeholder 3"/>
          <p:cNvSpPr>
            <a:spLocks noGrp="1"/>
          </p:cNvSpPr>
          <p:nvPr>
            <p:ph type="pic" sz="quarter" idx="10"/>
          </p:nvPr>
        </p:nvSpPr>
        <p:spPr>
          <a:xfrm>
            <a:off x="2855740" y="1486809"/>
            <a:ext cx="1776413" cy="2292867"/>
          </a:xfrm>
        </p:spPr>
        <p:txBody>
          <a:bodyPr>
            <a:normAutofit/>
          </a:bodyPr>
          <a:lstStyle>
            <a:lvl1pPr>
              <a:defRPr sz="1350">
                <a:solidFill>
                  <a:schemeClr val="accent2"/>
                </a:solidFill>
              </a:defRPr>
            </a:lvl1pPr>
          </a:lstStyle>
          <a:p>
            <a:endParaRPr lang="id-ID" dirty="0"/>
          </a:p>
        </p:txBody>
      </p:sp>
    </p:spTree>
    <p:extLst>
      <p:ext uri="{BB962C8B-B14F-4D97-AF65-F5344CB8AC3E}">
        <p14:creationId xmlns:p14="http://schemas.microsoft.com/office/powerpoint/2010/main" val="4020901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5266299" y="3247467"/>
            <a:ext cx="6819991" cy="2780800"/>
          </a:xfrm>
        </p:spPr>
        <p:txBody>
          <a:bodyPr>
            <a:normAutofit/>
          </a:bodyPr>
          <a:lstStyle>
            <a:lvl1pPr>
              <a:defRPr sz="1350">
                <a:solidFill>
                  <a:schemeClr val="accent2"/>
                </a:solidFill>
              </a:defRPr>
            </a:lvl1pPr>
          </a:lstStyle>
          <a:p>
            <a:endParaRPr lang="id-ID" dirty="0"/>
          </a:p>
        </p:txBody>
      </p:sp>
      <p:grpSp>
        <p:nvGrpSpPr>
          <p:cNvPr id="23" name="Group 22"/>
          <p:cNvGrpSpPr/>
          <p:nvPr userDrawn="1"/>
        </p:nvGrpSpPr>
        <p:grpSpPr>
          <a:xfrm>
            <a:off x="347418" y="6409324"/>
            <a:ext cx="224083"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6" name="Group 25"/>
          <p:cNvGrpSpPr/>
          <p:nvPr userDrawn="1"/>
        </p:nvGrpSpPr>
        <p:grpSpPr>
          <a:xfrm flipH="1">
            <a:off x="933709" y="6409324"/>
            <a:ext cx="224083"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6" name="Rectangle 15"/>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TextBox 16"/>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2251546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23813"/>
            <a:ext cx="12192000" cy="4020080"/>
          </a:xfrm>
        </p:spPr>
        <p:txBody>
          <a:bodyPr/>
          <a:lstStyle>
            <a:lvl1pPr>
              <a:defRPr>
                <a:solidFill>
                  <a:schemeClr val="accent2"/>
                </a:solidFill>
              </a:defRPr>
            </a:lvl1pPr>
          </a:lstStyle>
          <a:p>
            <a:endParaRPr lang="id-ID"/>
          </a:p>
        </p:txBody>
      </p:sp>
      <p:sp>
        <p:nvSpPr>
          <p:cNvPr id="8" name="Picture Placeholder 3"/>
          <p:cNvSpPr>
            <a:spLocks noGrp="1"/>
          </p:cNvSpPr>
          <p:nvPr>
            <p:ph type="pic" sz="quarter" idx="10"/>
          </p:nvPr>
        </p:nvSpPr>
        <p:spPr>
          <a:xfrm>
            <a:off x="6468458" y="1339807"/>
            <a:ext cx="2802716" cy="22586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 name="connsiteX0" fmla="*/ 0 w 2768850"/>
              <a:gd name="connsiteY0" fmla="*/ 926841 h 2969860"/>
              <a:gd name="connsiteX1" fmla="*/ 1397250 w 2768850"/>
              <a:gd name="connsiteY1" fmla="*/ 0 h 2969860"/>
              <a:gd name="connsiteX2" fmla="*/ 2768850 w 2768850"/>
              <a:gd name="connsiteY2" fmla="*/ 2521990 h 2969860"/>
              <a:gd name="connsiteX3" fmla="*/ 1442790 w 2768850"/>
              <a:gd name="connsiteY3" fmla="*/ 2969860 h 2969860"/>
              <a:gd name="connsiteX4" fmla="*/ 0 w 2768850"/>
              <a:gd name="connsiteY4" fmla="*/ 926841 h 2969860"/>
              <a:gd name="connsiteX0" fmla="*/ 0 w 2768850"/>
              <a:gd name="connsiteY0" fmla="*/ 249507 h 2292526"/>
              <a:gd name="connsiteX1" fmla="*/ 1397250 w 2768850"/>
              <a:gd name="connsiteY1" fmla="*/ 0 h 2292526"/>
              <a:gd name="connsiteX2" fmla="*/ 2768850 w 2768850"/>
              <a:gd name="connsiteY2" fmla="*/ 1844656 h 2292526"/>
              <a:gd name="connsiteX3" fmla="*/ 1442790 w 2768850"/>
              <a:gd name="connsiteY3" fmla="*/ 2292526 h 2292526"/>
              <a:gd name="connsiteX4" fmla="*/ 0 w 2768850"/>
              <a:gd name="connsiteY4" fmla="*/ 249507 h 2292526"/>
              <a:gd name="connsiteX0" fmla="*/ 0 w 2768850"/>
              <a:gd name="connsiteY0" fmla="*/ 249507 h 2292526"/>
              <a:gd name="connsiteX1" fmla="*/ 1397250 w 2768850"/>
              <a:gd name="connsiteY1" fmla="*/ 0 h 2292526"/>
              <a:gd name="connsiteX2" fmla="*/ 2768850 w 2768850"/>
              <a:gd name="connsiteY2" fmla="*/ 1878522 h 2292526"/>
              <a:gd name="connsiteX3" fmla="*/ 1442790 w 2768850"/>
              <a:gd name="connsiteY3" fmla="*/ 2292526 h 2292526"/>
              <a:gd name="connsiteX4" fmla="*/ 0 w 2768850"/>
              <a:gd name="connsiteY4" fmla="*/ 249507 h 2292526"/>
              <a:gd name="connsiteX0" fmla="*/ 0 w 2802717"/>
              <a:gd name="connsiteY0" fmla="*/ 249507 h 2292526"/>
              <a:gd name="connsiteX1" fmla="*/ 1397250 w 2802717"/>
              <a:gd name="connsiteY1" fmla="*/ 0 h 2292526"/>
              <a:gd name="connsiteX2" fmla="*/ 2802717 w 2802717"/>
              <a:gd name="connsiteY2" fmla="*/ 1920856 h 2292526"/>
              <a:gd name="connsiteX3" fmla="*/ 1442790 w 2802717"/>
              <a:gd name="connsiteY3" fmla="*/ 2292526 h 2292526"/>
              <a:gd name="connsiteX4" fmla="*/ 0 w 2802717"/>
              <a:gd name="connsiteY4" fmla="*/ 249507 h 2292526"/>
              <a:gd name="connsiteX0" fmla="*/ 0 w 2802717"/>
              <a:gd name="connsiteY0" fmla="*/ 249507 h 2258660"/>
              <a:gd name="connsiteX1" fmla="*/ 1397250 w 2802717"/>
              <a:gd name="connsiteY1" fmla="*/ 0 h 2258660"/>
              <a:gd name="connsiteX2" fmla="*/ 2802717 w 2802717"/>
              <a:gd name="connsiteY2" fmla="*/ 1920856 h 2258660"/>
              <a:gd name="connsiteX3" fmla="*/ 1442790 w 2802717"/>
              <a:gd name="connsiteY3" fmla="*/ 2258660 h 2258660"/>
              <a:gd name="connsiteX4" fmla="*/ 0 w 2802717"/>
              <a:gd name="connsiteY4" fmla="*/ 249507 h 225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2717" h="2258660">
                <a:moveTo>
                  <a:pt x="0" y="249507"/>
                </a:moveTo>
                <a:lnTo>
                  <a:pt x="1397250" y="0"/>
                </a:lnTo>
                <a:lnTo>
                  <a:pt x="2802717" y="1920856"/>
                </a:lnTo>
                <a:lnTo>
                  <a:pt x="1442790" y="2258660"/>
                </a:lnTo>
                <a:lnTo>
                  <a:pt x="0" y="249507"/>
                </a:lnTo>
                <a:close/>
              </a:path>
            </a:pathLst>
          </a:custGeom>
        </p:spPr>
        <p:txBody>
          <a:bodyPr>
            <a:normAutofit/>
          </a:bodyPr>
          <a:lstStyle>
            <a:lvl1pPr>
              <a:defRPr sz="1200">
                <a:solidFill>
                  <a:schemeClr val="bg1"/>
                </a:solidFill>
              </a:defRPr>
            </a:lvl1pPr>
          </a:lstStyle>
          <a:p>
            <a:endParaRPr lang="id-ID" dirty="0"/>
          </a:p>
        </p:txBody>
      </p:sp>
      <p:grpSp>
        <p:nvGrpSpPr>
          <p:cNvPr id="24" name="Group 23"/>
          <p:cNvGrpSpPr/>
          <p:nvPr userDrawn="1"/>
        </p:nvGrpSpPr>
        <p:grpSpPr>
          <a:xfrm>
            <a:off x="347418" y="6409324"/>
            <a:ext cx="224083"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7" name="Group 26"/>
          <p:cNvGrpSpPr/>
          <p:nvPr userDrawn="1"/>
        </p:nvGrpSpPr>
        <p:grpSpPr>
          <a:xfrm flipH="1">
            <a:off x="933709" y="6409324"/>
            <a:ext cx="224083"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Rectangle 16"/>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TextBox 17"/>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794158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9" name="Rectangle 8"/>
          <p:cNvSpPr/>
          <p:nvPr userDrawn="1"/>
        </p:nvSpPr>
        <p:spPr>
          <a:xfrm>
            <a:off x="-3" y="0"/>
            <a:ext cx="12187315"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Picture Placeholder 2"/>
          <p:cNvSpPr>
            <a:spLocks noGrp="1"/>
          </p:cNvSpPr>
          <p:nvPr>
            <p:ph type="pic" sz="quarter" idx="10"/>
          </p:nvPr>
        </p:nvSpPr>
        <p:spPr>
          <a:xfrm>
            <a:off x="4265100" y="2156790"/>
            <a:ext cx="3633145" cy="1720944"/>
          </a:xfrm>
        </p:spPr>
        <p:txBody>
          <a:bodyPr>
            <a:normAutofit/>
          </a:bodyPr>
          <a:lstStyle>
            <a:lvl1pPr>
              <a:defRPr sz="1500">
                <a:solidFill>
                  <a:schemeClr val="accent2"/>
                </a:solidFill>
              </a:defRPr>
            </a:lvl1pPr>
          </a:lstStyle>
          <a:p>
            <a:endParaRPr lang="id-ID"/>
          </a:p>
        </p:txBody>
      </p:sp>
      <p:grpSp>
        <p:nvGrpSpPr>
          <p:cNvPr id="24" name="Group 23"/>
          <p:cNvGrpSpPr/>
          <p:nvPr userDrawn="1"/>
        </p:nvGrpSpPr>
        <p:grpSpPr>
          <a:xfrm>
            <a:off x="347418" y="6409324"/>
            <a:ext cx="224083"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7" name="Group 26"/>
          <p:cNvGrpSpPr/>
          <p:nvPr userDrawn="1"/>
        </p:nvGrpSpPr>
        <p:grpSpPr>
          <a:xfrm flipH="1">
            <a:off x="933709" y="6409324"/>
            <a:ext cx="224083"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Rectangle 1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TextBox 18"/>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23238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50F4-D596-2D44-8CDC-F477F55374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1CAD1-B09A-984A-B235-A0CA73B97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358D9D-2A0C-8845-8171-4648AB6A32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6E5FD0-C563-D041-A8CF-44D2D8F93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378E20-86AB-F34E-964A-11A906516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D7F97-0939-A244-9002-10657732A5D8}"/>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8" name="Footer Placeholder 7">
            <a:extLst>
              <a:ext uri="{FF2B5EF4-FFF2-40B4-BE49-F238E27FC236}">
                <a16:creationId xmlns:a16="http://schemas.microsoft.com/office/drawing/2014/main" id="{4811BD30-EE1E-E345-BF2D-1D158341AB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674F7F-F3F5-AC48-AEB2-C024611F533A}"/>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36274899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2140433"/>
            <a:ext cx="12192000" cy="3241193"/>
          </a:xfrm>
        </p:spPr>
        <p:txBody>
          <a:bodyPr/>
          <a:lstStyle>
            <a:lvl1pPr>
              <a:defRPr>
                <a:solidFill>
                  <a:schemeClr val="accent2"/>
                </a:solidFill>
              </a:defRPr>
            </a:lvl1pPr>
          </a:lstStyle>
          <a:p>
            <a:endParaRPr lang="id-ID"/>
          </a:p>
        </p:txBody>
      </p:sp>
      <p:grpSp>
        <p:nvGrpSpPr>
          <p:cNvPr id="23" name="Group 22"/>
          <p:cNvGrpSpPr/>
          <p:nvPr userDrawn="1"/>
        </p:nvGrpSpPr>
        <p:grpSpPr>
          <a:xfrm>
            <a:off x="347418" y="6409324"/>
            <a:ext cx="224083"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6" name="Group 25"/>
          <p:cNvGrpSpPr/>
          <p:nvPr userDrawn="1"/>
        </p:nvGrpSpPr>
        <p:grpSpPr>
          <a:xfrm flipH="1">
            <a:off x="933709" y="6409324"/>
            <a:ext cx="224083"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6" name="Rectangle 15"/>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TextBox 16"/>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1268466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7" y="3494942"/>
            <a:ext cx="1366837" cy="1026000"/>
          </a:xfrm>
          <a:prstGeom prst="ellipse">
            <a:avLst/>
          </a:prstGeom>
          <a:ln w="57150">
            <a:solidFill>
              <a:schemeClr val="accent1"/>
            </a:solidFill>
          </a:ln>
        </p:spPr>
        <p:txBody>
          <a:bodyPr>
            <a:normAutofit/>
          </a:bodyPr>
          <a:lstStyle>
            <a:lvl1pPr>
              <a:defRPr sz="1050">
                <a:solidFill>
                  <a:schemeClr val="accent2"/>
                </a:solidFill>
              </a:defRPr>
            </a:lvl1pPr>
          </a:lstStyle>
          <a:p>
            <a:endParaRPr lang="id-ID"/>
          </a:p>
        </p:txBody>
      </p:sp>
      <p:sp>
        <p:nvSpPr>
          <p:cNvPr id="16" name="Picture Placeholder 3"/>
          <p:cNvSpPr>
            <a:spLocks noGrp="1"/>
          </p:cNvSpPr>
          <p:nvPr>
            <p:ph type="pic" sz="quarter" idx="11"/>
          </p:nvPr>
        </p:nvSpPr>
        <p:spPr>
          <a:xfrm>
            <a:off x="9529058" y="4457840"/>
            <a:ext cx="1366837" cy="1026000"/>
          </a:xfrm>
          <a:prstGeom prst="ellipse">
            <a:avLst/>
          </a:prstGeom>
          <a:ln w="57150">
            <a:solidFill>
              <a:schemeClr val="accent2"/>
            </a:solidFill>
          </a:ln>
        </p:spPr>
        <p:txBody>
          <a:bodyPr>
            <a:normAutofit/>
          </a:bodyPr>
          <a:lstStyle>
            <a:lvl1pPr>
              <a:defRPr sz="1050">
                <a:solidFill>
                  <a:schemeClr val="accent5"/>
                </a:solidFill>
              </a:defRPr>
            </a:lvl1pPr>
          </a:lstStyle>
          <a:p>
            <a:endParaRPr lang="id-ID" dirty="0"/>
          </a:p>
        </p:txBody>
      </p:sp>
      <p:grpSp>
        <p:nvGrpSpPr>
          <p:cNvPr id="25" name="Group 24"/>
          <p:cNvGrpSpPr/>
          <p:nvPr userDrawn="1"/>
        </p:nvGrpSpPr>
        <p:grpSpPr>
          <a:xfrm>
            <a:off x="347418" y="6409324"/>
            <a:ext cx="224083"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8" name="Group 27"/>
          <p:cNvGrpSpPr/>
          <p:nvPr userDrawn="1"/>
        </p:nvGrpSpPr>
        <p:grpSpPr>
          <a:xfrm flipH="1">
            <a:off x="933709" y="6409324"/>
            <a:ext cx="224083"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Rectangle 16"/>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TextBox 17"/>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2265260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7" y="3567733"/>
            <a:ext cx="1366837" cy="1026000"/>
          </a:xfrm>
          <a:prstGeom prst="ellipse">
            <a:avLst/>
          </a:prstGeom>
          <a:ln w="57150">
            <a:solidFill>
              <a:schemeClr val="accent5"/>
            </a:solidFill>
          </a:ln>
        </p:spPr>
        <p:txBody>
          <a:bodyPr>
            <a:normAutofit/>
          </a:bodyPr>
          <a:lstStyle>
            <a:lvl1pPr>
              <a:defRPr sz="1050">
                <a:solidFill>
                  <a:schemeClr val="accent2"/>
                </a:solidFill>
              </a:defRPr>
            </a:lvl1pPr>
          </a:lstStyle>
          <a:p>
            <a:endParaRPr lang="id-ID" dirty="0"/>
          </a:p>
        </p:txBody>
      </p:sp>
      <p:sp>
        <p:nvSpPr>
          <p:cNvPr id="16" name="Picture Placeholder 3"/>
          <p:cNvSpPr>
            <a:spLocks noGrp="1"/>
          </p:cNvSpPr>
          <p:nvPr>
            <p:ph type="pic" sz="quarter" idx="11"/>
          </p:nvPr>
        </p:nvSpPr>
        <p:spPr>
          <a:xfrm>
            <a:off x="9529058" y="4541033"/>
            <a:ext cx="1366837" cy="1026000"/>
          </a:xfrm>
          <a:prstGeom prst="ellipse">
            <a:avLst/>
          </a:prstGeom>
          <a:ln w="57150">
            <a:solidFill>
              <a:schemeClr val="accent6"/>
            </a:solidFill>
          </a:ln>
        </p:spPr>
        <p:txBody>
          <a:bodyPr>
            <a:normAutofit/>
          </a:bodyPr>
          <a:lstStyle>
            <a:lvl1pPr>
              <a:defRPr sz="1050">
                <a:solidFill>
                  <a:schemeClr val="accent2"/>
                </a:solidFill>
              </a:defRPr>
            </a:lvl1pPr>
          </a:lstStyle>
          <a:p>
            <a:endParaRPr lang="id-ID" dirty="0"/>
          </a:p>
        </p:txBody>
      </p:sp>
      <p:sp>
        <p:nvSpPr>
          <p:cNvPr id="49" name="Picture Placeholder 3"/>
          <p:cNvSpPr>
            <a:spLocks noGrp="1"/>
          </p:cNvSpPr>
          <p:nvPr>
            <p:ph type="pic" sz="quarter" idx="12"/>
          </p:nvPr>
        </p:nvSpPr>
        <p:spPr>
          <a:xfrm>
            <a:off x="1296107" y="1588261"/>
            <a:ext cx="1366837" cy="1026000"/>
          </a:xfrm>
          <a:prstGeom prst="ellipse">
            <a:avLst/>
          </a:prstGeom>
          <a:ln w="57150">
            <a:solidFill>
              <a:schemeClr val="accent3"/>
            </a:solidFill>
          </a:ln>
        </p:spPr>
        <p:txBody>
          <a:bodyPr>
            <a:normAutofit/>
          </a:bodyPr>
          <a:lstStyle>
            <a:lvl1pPr>
              <a:defRPr sz="1050">
                <a:solidFill>
                  <a:schemeClr val="accent2"/>
                </a:solidFill>
              </a:defRPr>
            </a:lvl1pPr>
          </a:lstStyle>
          <a:p>
            <a:endParaRPr lang="id-ID" dirty="0"/>
          </a:p>
        </p:txBody>
      </p:sp>
      <p:sp>
        <p:nvSpPr>
          <p:cNvPr id="50" name="Picture Placeholder 3"/>
          <p:cNvSpPr>
            <a:spLocks noGrp="1"/>
          </p:cNvSpPr>
          <p:nvPr>
            <p:ph type="pic" sz="quarter" idx="13"/>
          </p:nvPr>
        </p:nvSpPr>
        <p:spPr>
          <a:xfrm>
            <a:off x="9529058" y="2557743"/>
            <a:ext cx="1366837" cy="1026000"/>
          </a:xfrm>
          <a:prstGeom prst="ellipse">
            <a:avLst/>
          </a:prstGeom>
          <a:ln w="57150">
            <a:solidFill>
              <a:schemeClr val="accent4"/>
            </a:solidFill>
          </a:ln>
        </p:spPr>
        <p:txBody>
          <a:bodyPr>
            <a:normAutofit/>
          </a:bodyPr>
          <a:lstStyle>
            <a:lvl1pPr>
              <a:defRPr sz="1050">
                <a:solidFill>
                  <a:schemeClr val="accent2"/>
                </a:solidFill>
              </a:defRPr>
            </a:lvl1pPr>
          </a:lstStyle>
          <a:p>
            <a:endParaRPr lang="id-ID" dirty="0"/>
          </a:p>
        </p:txBody>
      </p:sp>
      <p:grpSp>
        <p:nvGrpSpPr>
          <p:cNvPr id="27" name="Group 26"/>
          <p:cNvGrpSpPr/>
          <p:nvPr userDrawn="1"/>
        </p:nvGrpSpPr>
        <p:grpSpPr>
          <a:xfrm>
            <a:off x="347418" y="6409324"/>
            <a:ext cx="224083" cy="221156"/>
            <a:chOff x="4328868" y="5502988"/>
            <a:chExt cx="500307" cy="493774"/>
          </a:xfrm>
        </p:grpSpPr>
        <p:sp>
          <p:nvSpPr>
            <p:cNvPr id="28" name="Freeform 2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9"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30" name="Group 29"/>
          <p:cNvGrpSpPr/>
          <p:nvPr userDrawn="1"/>
        </p:nvGrpSpPr>
        <p:grpSpPr>
          <a:xfrm flipH="1">
            <a:off x="933709" y="6409324"/>
            <a:ext cx="224083" cy="221156"/>
            <a:chOff x="4328868" y="5502988"/>
            <a:chExt cx="500307" cy="493774"/>
          </a:xfrm>
        </p:grpSpPr>
        <p:sp>
          <p:nvSpPr>
            <p:cNvPr id="31" name="Freeform 3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32" name="Freeform 3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3" name="Straight Connector 32"/>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Rectangle 1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TextBox 18"/>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3569604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6" name="Rectangle 5"/>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 name="Rectangle 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 name="TextBox 8"/>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grpSp>
        <p:nvGrpSpPr>
          <p:cNvPr id="10" name="Group 9"/>
          <p:cNvGrpSpPr/>
          <p:nvPr userDrawn="1"/>
        </p:nvGrpSpPr>
        <p:grpSpPr>
          <a:xfrm>
            <a:off x="347418" y="6409324"/>
            <a:ext cx="224083" cy="221156"/>
            <a:chOff x="4328868" y="5502988"/>
            <a:chExt cx="500307" cy="493774"/>
          </a:xfrm>
        </p:grpSpPr>
        <p:sp>
          <p:nvSpPr>
            <p:cNvPr id="11" name="Freeform 10">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2" name="Freeform 11">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13" name="Group 12"/>
          <p:cNvGrpSpPr/>
          <p:nvPr userDrawn="1"/>
        </p:nvGrpSpPr>
        <p:grpSpPr>
          <a:xfrm flipH="1">
            <a:off x="933709" y="6409324"/>
            <a:ext cx="224083" cy="221156"/>
            <a:chOff x="4328868" y="5502988"/>
            <a:chExt cx="500307" cy="493774"/>
          </a:xfrm>
        </p:grpSpPr>
        <p:sp>
          <p:nvSpPr>
            <p:cNvPr id="14" name="Freeform 13">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5" name="Freeform 14">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16" name="Straight Connector 15"/>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171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6" name="Rectangle 5"/>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 name="Rectangle 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 name="TextBox 8"/>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912004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5399088"/>
          </a:xfrm>
        </p:spPr>
        <p:txBody>
          <a:bodyPr>
            <a:normAutofit/>
          </a:bodyPr>
          <a:lstStyle>
            <a:lvl1pPr>
              <a:defRPr sz="2700">
                <a:solidFill>
                  <a:schemeClr val="accent2"/>
                </a:solidFill>
              </a:defRPr>
            </a:lvl1pPr>
          </a:lstStyle>
          <a:p>
            <a:endParaRPr lang="id-ID"/>
          </a:p>
        </p:txBody>
      </p:sp>
      <p:grpSp>
        <p:nvGrpSpPr>
          <p:cNvPr id="24" name="Group 23"/>
          <p:cNvGrpSpPr/>
          <p:nvPr userDrawn="1"/>
        </p:nvGrpSpPr>
        <p:grpSpPr>
          <a:xfrm>
            <a:off x="347418" y="6409324"/>
            <a:ext cx="224083"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7" name="Group 26"/>
          <p:cNvGrpSpPr/>
          <p:nvPr userDrawn="1"/>
        </p:nvGrpSpPr>
        <p:grpSpPr>
          <a:xfrm flipH="1">
            <a:off x="933709" y="6409324"/>
            <a:ext cx="224083"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Rectangle 16"/>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TextBox 17"/>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3908371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11" name="Picture Placeholder 3"/>
          <p:cNvSpPr>
            <a:spLocks noGrp="1"/>
          </p:cNvSpPr>
          <p:nvPr>
            <p:ph type="pic" sz="quarter" idx="12"/>
          </p:nvPr>
        </p:nvSpPr>
        <p:spPr>
          <a:xfrm>
            <a:off x="0" y="2352185"/>
            <a:ext cx="12192000" cy="1984560"/>
          </a:xfrm>
        </p:spPr>
        <p:txBody>
          <a:bodyPr>
            <a:normAutofit/>
          </a:bodyPr>
          <a:lstStyle>
            <a:lvl1pPr>
              <a:defRPr sz="1200">
                <a:solidFill>
                  <a:schemeClr val="accent2"/>
                </a:solidFill>
              </a:defRPr>
            </a:lvl1pPr>
          </a:lstStyle>
          <a:p>
            <a:endParaRPr lang="id-ID"/>
          </a:p>
        </p:txBody>
      </p:sp>
      <p:grpSp>
        <p:nvGrpSpPr>
          <p:cNvPr id="15" name="Group 14"/>
          <p:cNvGrpSpPr/>
          <p:nvPr userDrawn="1"/>
        </p:nvGrpSpPr>
        <p:grpSpPr>
          <a:xfrm>
            <a:off x="347418" y="6409324"/>
            <a:ext cx="224083" cy="221156"/>
            <a:chOff x="4328868" y="5502988"/>
            <a:chExt cx="500307" cy="493774"/>
          </a:xfrm>
        </p:grpSpPr>
        <p:sp>
          <p:nvSpPr>
            <p:cNvPr id="16" name="Freeform 1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7"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18" name="Group 17"/>
          <p:cNvGrpSpPr/>
          <p:nvPr userDrawn="1"/>
        </p:nvGrpSpPr>
        <p:grpSpPr>
          <a:xfrm flipH="1">
            <a:off x="933709" y="6409324"/>
            <a:ext cx="224083" cy="221156"/>
            <a:chOff x="4328868" y="5502988"/>
            <a:chExt cx="500307" cy="493774"/>
          </a:xfrm>
        </p:grpSpPr>
        <p:sp>
          <p:nvSpPr>
            <p:cNvPr id="19" name="Freeform 1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0"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1" name="Straight Connector 2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4" name="Rectangle 13"/>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2" name="TextBox 21"/>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3758578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450174" y="2570959"/>
            <a:ext cx="1697847" cy="1274400"/>
          </a:xfrm>
          <a:prstGeom prst="rect">
            <a:avLst/>
          </a:prstGeom>
        </p:spPr>
        <p:txBody>
          <a:bodyPr>
            <a:normAutofit/>
          </a:bodyPr>
          <a:lstStyle>
            <a:lvl1pPr>
              <a:defRPr sz="1200">
                <a:solidFill>
                  <a:schemeClr val="accent2"/>
                </a:solidFill>
              </a:defRPr>
            </a:lvl1pPr>
          </a:lstStyle>
          <a:p>
            <a:endParaRPr lang="id-ID" dirty="0"/>
          </a:p>
        </p:txBody>
      </p:sp>
      <p:sp>
        <p:nvSpPr>
          <p:cNvPr id="8" name="Picture Placeholder 3"/>
          <p:cNvSpPr>
            <a:spLocks noGrp="1"/>
          </p:cNvSpPr>
          <p:nvPr>
            <p:ph type="pic" sz="quarter" idx="11"/>
          </p:nvPr>
        </p:nvSpPr>
        <p:spPr>
          <a:xfrm>
            <a:off x="3971865" y="2570959"/>
            <a:ext cx="1697847" cy="1274400"/>
          </a:xfrm>
          <a:prstGeom prst="rect">
            <a:avLst/>
          </a:prstGeom>
        </p:spPr>
        <p:txBody>
          <a:bodyPr>
            <a:normAutofit/>
          </a:bodyPr>
          <a:lstStyle>
            <a:lvl1pPr>
              <a:defRPr sz="1200">
                <a:solidFill>
                  <a:schemeClr val="accent2"/>
                </a:solidFill>
              </a:defRPr>
            </a:lvl1pPr>
          </a:lstStyle>
          <a:p>
            <a:endParaRPr lang="id-ID" dirty="0"/>
          </a:p>
        </p:txBody>
      </p:sp>
      <p:sp>
        <p:nvSpPr>
          <p:cNvPr id="9" name="Picture Placeholder 3"/>
          <p:cNvSpPr>
            <a:spLocks noGrp="1"/>
          </p:cNvSpPr>
          <p:nvPr>
            <p:ph type="pic" sz="quarter" idx="12"/>
          </p:nvPr>
        </p:nvSpPr>
        <p:spPr>
          <a:xfrm>
            <a:off x="6508786" y="2570959"/>
            <a:ext cx="1697847" cy="1274400"/>
          </a:xfrm>
          <a:prstGeom prst="rect">
            <a:avLst/>
          </a:prstGeom>
        </p:spPr>
        <p:txBody>
          <a:bodyPr>
            <a:normAutofit/>
          </a:bodyPr>
          <a:lstStyle>
            <a:lvl1pPr>
              <a:defRPr sz="1200">
                <a:solidFill>
                  <a:schemeClr val="accent2"/>
                </a:solidFill>
              </a:defRPr>
            </a:lvl1pPr>
          </a:lstStyle>
          <a:p>
            <a:endParaRPr lang="id-ID" dirty="0"/>
          </a:p>
        </p:txBody>
      </p:sp>
      <p:sp>
        <p:nvSpPr>
          <p:cNvPr id="10" name="Picture Placeholder 3"/>
          <p:cNvSpPr>
            <a:spLocks noGrp="1"/>
          </p:cNvSpPr>
          <p:nvPr>
            <p:ph type="pic" sz="quarter" idx="13"/>
          </p:nvPr>
        </p:nvSpPr>
        <p:spPr>
          <a:xfrm>
            <a:off x="9030475" y="2570959"/>
            <a:ext cx="1697847" cy="1274400"/>
          </a:xfrm>
          <a:prstGeom prst="rect">
            <a:avLst/>
          </a:prstGeom>
        </p:spPr>
        <p:txBody>
          <a:bodyPr>
            <a:normAutofit/>
          </a:bodyPr>
          <a:lstStyle>
            <a:lvl1pPr>
              <a:defRPr sz="1200">
                <a:solidFill>
                  <a:schemeClr val="accent2"/>
                </a:solidFill>
              </a:defRPr>
            </a:lvl1pPr>
          </a:lstStyle>
          <a:p>
            <a:endParaRPr lang="id-ID"/>
          </a:p>
        </p:txBody>
      </p:sp>
      <p:grpSp>
        <p:nvGrpSpPr>
          <p:cNvPr id="26" name="Group 25"/>
          <p:cNvGrpSpPr/>
          <p:nvPr userDrawn="1"/>
        </p:nvGrpSpPr>
        <p:grpSpPr>
          <a:xfrm>
            <a:off x="347418" y="6409324"/>
            <a:ext cx="224083"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9" name="Group 28"/>
          <p:cNvGrpSpPr/>
          <p:nvPr userDrawn="1"/>
        </p:nvGrpSpPr>
        <p:grpSpPr>
          <a:xfrm flipH="1">
            <a:off x="933709" y="6409324"/>
            <a:ext cx="224083" cy="221156"/>
            <a:chOff x="4328868" y="5502988"/>
            <a:chExt cx="500307" cy="493774"/>
          </a:xfrm>
        </p:grpSpPr>
        <p:sp>
          <p:nvSpPr>
            <p:cNvPr id="30" name="Freeform 2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31"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2" name="Straight Connector 3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Rectangle 18"/>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0" name="TextBox 19"/>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1646479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43475" y="1778001"/>
            <a:ext cx="2362200" cy="2445905"/>
          </a:xfrm>
        </p:spPr>
        <p:txBody>
          <a:bodyPr>
            <a:normAutofit/>
          </a:bodyPr>
          <a:lstStyle>
            <a:lvl1pPr>
              <a:defRPr sz="1200">
                <a:solidFill>
                  <a:schemeClr val="accent2"/>
                </a:solidFill>
              </a:defRPr>
            </a:lvl1pPr>
          </a:lstStyle>
          <a:p>
            <a:endParaRPr lang="id-ID" dirty="0"/>
          </a:p>
        </p:txBody>
      </p:sp>
      <p:grpSp>
        <p:nvGrpSpPr>
          <p:cNvPr id="23" name="Group 22"/>
          <p:cNvGrpSpPr/>
          <p:nvPr userDrawn="1"/>
        </p:nvGrpSpPr>
        <p:grpSpPr>
          <a:xfrm>
            <a:off x="347418" y="6409324"/>
            <a:ext cx="224083"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6" name="Group 25"/>
          <p:cNvGrpSpPr/>
          <p:nvPr userDrawn="1"/>
        </p:nvGrpSpPr>
        <p:grpSpPr>
          <a:xfrm flipH="1">
            <a:off x="933709" y="6409324"/>
            <a:ext cx="224083"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Rectangle 14"/>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6" name="TextBox 15"/>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1424248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1296107" y="1585511"/>
            <a:ext cx="1366837" cy="1026000"/>
          </a:xfrm>
          <a:prstGeom prst="ellipse">
            <a:avLst/>
          </a:prstGeom>
          <a:ln w="57150">
            <a:solidFill>
              <a:schemeClr val="accent2"/>
            </a:solidFill>
          </a:ln>
        </p:spPr>
        <p:txBody>
          <a:bodyPr>
            <a:normAutofit/>
          </a:bodyPr>
          <a:lstStyle>
            <a:lvl1pPr>
              <a:defRPr sz="1050">
                <a:solidFill>
                  <a:schemeClr val="accent5"/>
                </a:solidFill>
              </a:defRPr>
            </a:lvl1pPr>
          </a:lstStyle>
          <a:p>
            <a:endParaRPr lang="id-ID" dirty="0"/>
          </a:p>
        </p:txBody>
      </p:sp>
      <p:sp>
        <p:nvSpPr>
          <p:cNvPr id="10" name="Picture Placeholder 3"/>
          <p:cNvSpPr>
            <a:spLocks noGrp="1"/>
          </p:cNvSpPr>
          <p:nvPr>
            <p:ph type="pic" sz="quarter" idx="13"/>
          </p:nvPr>
        </p:nvSpPr>
        <p:spPr>
          <a:xfrm>
            <a:off x="9529058" y="2565225"/>
            <a:ext cx="1366837" cy="1026000"/>
          </a:xfrm>
          <a:prstGeom prst="ellipse">
            <a:avLst/>
          </a:prstGeom>
          <a:ln w="57150">
            <a:solidFill>
              <a:schemeClr val="accent3"/>
            </a:solidFill>
          </a:ln>
        </p:spPr>
        <p:txBody>
          <a:bodyPr>
            <a:normAutofit/>
          </a:bodyPr>
          <a:lstStyle>
            <a:lvl1pPr>
              <a:defRPr sz="1050">
                <a:solidFill>
                  <a:schemeClr val="accent2"/>
                </a:solidFill>
              </a:defRPr>
            </a:lvl1pPr>
          </a:lstStyle>
          <a:p>
            <a:endParaRPr lang="id-ID" dirty="0"/>
          </a:p>
        </p:txBody>
      </p:sp>
      <p:grpSp>
        <p:nvGrpSpPr>
          <p:cNvPr id="24" name="Group 23"/>
          <p:cNvGrpSpPr/>
          <p:nvPr userDrawn="1"/>
        </p:nvGrpSpPr>
        <p:grpSpPr>
          <a:xfrm>
            <a:off x="347418" y="6409324"/>
            <a:ext cx="224083"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27" name="Group 26"/>
          <p:cNvGrpSpPr/>
          <p:nvPr userDrawn="1"/>
        </p:nvGrpSpPr>
        <p:grpSpPr>
          <a:xfrm flipH="1">
            <a:off x="933709" y="6409324"/>
            <a:ext cx="224083"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Rectangle 1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TextBox 18"/>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spTree>
    <p:extLst>
      <p:ext uri="{BB962C8B-B14F-4D97-AF65-F5344CB8AC3E}">
        <p14:creationId xmlns:p14="http://schemas.microsoft.com/office/powerpoint/2010/main" val="34819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E24E-D2DC-DF4B-991E-3BC35381A0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5BA45-904A-9443-AC9E-F3EEA3142AB6}"/>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4" name="Footer Placeholder 3">
            <a:extLst>
              <a:ext uri="{FF2B5EF4-FFF2-40B4-BE49-F238E27FC236}">
                <a16:creationId xmlns:a16="http://schemas.microsoft.com/office/drawing/2014/main" id="{D43B7396-91E6-5547-956E-D49FC9F90D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8440B9-491B-A646-B47B-BEEF0ECA11CE}"/>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28848540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800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321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454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554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EC78-D126-4F7E-9243-4E127B42B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DD348-CEBA-4278-9795-13DD564D34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BF81EC-8428-4FB3-AA3B-D70A7FD1E79F}"/>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5" name="Footer Placeholder 4">
            <a:extLst>
              <a:ext uri="{FF2B5EF4-FFF2-40B4-BE49-F238E27FC236}">
                <a16:creationId xmlns:a16="http://schemas.microsoft.com/office/drawing/2014/main" id="{BB7AFC52-C77B-4583-99F2-B8AC25578A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1D28CE-7E38-48A2-BF48-EE59EB802547}"/>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3366065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7120-68D3-4E8A-A1AE-5AF12F828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A2FEA-5FB0-44F9-8BC6-F85B6BD796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35AC6-BE97-4CD6-93E2-F2EB1B15EE73}"/>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5" name="Footer Placeholder 4">
            <a:extLst>
              <a:ext uri="{FF2B5EF4-FFF2-40B4-BE49-F238E27FC236}">
                <a16:creationId xmlns:a16="http://schemas.microsoft.com/office/drawing/2014/main" id="{BBB7D5FB-8F11-4329-94A7-C0F696330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8C962F-7AFD-4E96-9115-E937DB750996}"/>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1426886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DA90-7591-4DF4-9429-99D5E292FD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C6717-8A2A-4F44-8264-4A2647195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E6965D-2A3C-400D-A58B-36A1D8B38A11}"/>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5" name="Footer Placeholder 4">
            <a:extLst>
              <a:ext uri="{FF2B5EF4-FFF2-40B4-BE49-F238E27FC236}">
                <a16:creationId xmlns:a16="http://schemas.microsoft.com/office/drawing/2014/main" id="{F9DCC9B0-21AF-4ADA-9EB8-BAA18A8523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0E96A2-052B-443A-BC53-28C625E53A3B}"/>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38889353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D716-0DA8-4F97-89D1-18B76003C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CB067E-9257-47E1-8A8C-15733E7919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8A6AB1-775A-46F2-944D-FD62288D8C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D6CF9C-DD39-4766-B5D4-500909E51F5F}"/>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6" name="Footer Placeholder 5">
            <a:extLst>
              <a:ext uri="{FF2B5EF4-FFF2-40B4-BE49-F238E27FC236}">
                <a16:creationId xmlns:a16="http://schemas.microsoft.com/office/drawing/2014/main" id="{F0500200-B307-48B9-937C-C463F1865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A20D20-AE2A-432F-A5E1-B264DBF1F7B6}"/>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18580418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35FD-4087-4C9F-AEF1-528768D66B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1E1ED3-3C6D-42C5-8883-DCD41EE82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272FA6-8746-408D-8633-64C39B5B3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AEFBB-7144-463F-A5BC-3737C5B68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C6351E-87C3-4BE2-9CA3-A649D8975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548889-C5C3-4625-B566-DA5661674084}"/>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8" name="Footer Placeholder 7">
            <a:extLst>
              <a:ext uri="{FF2B5EF4-FFF2-40B4-BE49-F238E27FC236}">
                <a16:creationId xmlns:a16="http://schemas.microsoft.com/office/drawing/2014/main" id="{17BE978B-F766-4F4F-9101-3D7A284692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2CA825E-6353-4B6B-8F36-0FCD3C458BE5}"/>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1860278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D0A6-3FCC-45EF-8052-F99239ADE0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EF4536-6111-4D1F-9C09-7EAF16875A6F}"/>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4" name="Footer Placeholder 3">
            <a:extLst>
              <a:ext uri="{FF2B5EF4-FFF2-40B4-BE49-F238E27FC236}">
                <a16:creationId xmlns:a16="http://schemas.microsoft.com/office/drawing/2014/main" id="{1D7D9B5E-5315-4136-B4A2-0DC56ED2FD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EFD9C3-0D5C-48AB-947D-5FCA5B156C41}"/>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271107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2C2AD-75C7-414F-B5F6-99B9A0E7DBDE}"/>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3" name="Footer Placeholder 2">
            <a:extLst>
              <a:ext uri="{FF2B5EF4-FFF2-40B4-BE49-F238E27FC236}">
                <a16:creationId xmlns:a16="http://schemas.microsoft.com/office/drawing/2014/main" id="{8E2A4A63-A45D-3A4B-A40B-7D3A2BD5CED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99AA32-B24B-904B-B0E1-30C01D12AA25}"/>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10558606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83A52-E8A7-4F74-996D-DEFB0D067C70}"/>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3" name="Footer Placeholder 2">
            <a:extLst>
              <a:ext uri="{FF2B5EF4-FFF2-40B4-BE49-F238E27FC236}">
                <a16:creationId xmlns:a16="http://schemas.microsoft.com/office/drawing/2014/main" id="{857E6E35-3974-4FD5-A66B-84838F72C3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1BDE65-5DC1-419D-BA52-1D630CC57634}"/>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22249253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3E81-BE67-41F8-BB60-37A5208CF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50DA84-D933-4506-994A-4D46A5C96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2EC75-257E-4E73-A41F-BD96966A9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A65CE-12C0-457A-8B35-B7B495444640}"/>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6" name="Footer Placeholder 5">
            <a:extLst>
              <a:ext uri="{FF2B5EF4-FFF2-40B4-BE49-F238E27FC236}">
                <a16:creationId xmlns:a16="http://schemas.microsoft.com/office/drawing/2014/main" id="{8B99B016-0DE2-40BA-922F-0DED6AF18B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A55345-9112-42F9-AAAB-0D1FC58A1244}"/>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8951244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BD7C3-FFAD-426E-8EFC-FC35AAF5B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D1D72-670F-47A8-B4E6-109D0D895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1ECEBEA-2154-4FB1-9FEA-3CEDA02C6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A35FC-EE1F-496C-853C-5BD5DC490DE8}"/>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6" name="Footer Placeholder 5">
            <a:extLst>
              <a:ext uri="{FF2B5EF4-FFF2-40B4-BE49-F238E27FC236}">
                <a16:creationId xmlns:a16="http://schemas.microsoft.com/office/drawing/2014/main" id="{DF5F8116-D463-4B09-AF57-88D4F0FF73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2C7646-3D81-4F95-B6EA-7D0F8BA54309}"/>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20431564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266C-4285-4D72-9B02-1E6576938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CFF305-E183-4D18-840E-390E823FA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79ABD-2CE1-4652-825A-ADA6A9CCCDEB}"/>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5" name="Footer Placeholder 4">
            <a:extLst>
              <a:ext uri="{FF2B5EF4-FFF2-40B4-BE49-F238E27FC236}">
                <a16:creationId xmlns:a16="http://schemas.microsoft.com/office/drawing/2014/main" id="{235EDBB2-3E58-4465-A771-A2DEE7F06D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EB4EFB-F6A4-4F13-AA84-4A9367CD2D29}"/>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3875029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94646-D14B-4274-ABC1-6812D6A5E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BBA96A-1E75-454D-9613-34D43B3129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C3812-C590-452C-AD2C-C8B9C26F428B}"/>
              </a:ext>
            </a:extLst>
          </p:cNvPr>
          <p:cNvSpPr>
            <a:spLocks noGrp="1"/>
          </p:cNvSpPr>
          <p:nvPr>
            <p:ph type="dt" sz="half" idx="10"/>
          </p:nvPr>
        </p:nvSpPr>
        <p:spPr/>
        <p:txBody>
          <a:bodyPr/>
          <a:lstStyle/>
          <a:p>
            <a:fld id="{E687A934-95F3-4C59-86A8-4ABEB4694FAE}" type="datetimeFigureOut">
              <a:rPr lang="en-US" smtClean="0"/>
              <a:t>1/26/2022</a:t>
            </a:fld>
            <a:endParaRPr lang="en-US" dirty="0"/>
          </a:p>
        </p:txBody>
      </p:sp>
      <p:sp>
        <p:nvSpPr>
          <p:cNvPr id="5" name="Footer Placeholder 4">
            <a:extLst>
              <a:ext uri="{FF2B5EF4-FFF2-40B4-BE49-F238E27FC236}">
                <a16:creationId xmlns:a16="http://schemas.microsoft.com/office/drawing/2014/main" id="{B7089DD0-C240-4615-B82E-18BEEE1DF1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CC1E77-E6E2-4269-A6BC-D280E613DAE0}"/>
              </a:ext>
            </a:extLst>
          </p:cNvPr>
          <p:cNvSpPr>
            <a:spLocks noGrp="1"/>
          </p:cNvSpPr>
          <p:nvPr>
            <p:ph type="sldNum" sz="quarter" idx="12"/>
          </p:nvPr>
        </p:nvSpPr>
        <p:spPr/>
        <p:txBody>
          <a:bodyPr/>
          <a:lstStyle/>
          <a:p>
            <a:fld id="{AF394D19-1D4E-483A-953D-9FA78E15E40F}" type="slidenum">
              <a:rPr lang="en-US" smtClean="0"/>
              <a:t>‹#›</a:t>
            </a:fld>
            <a:endParaRPr lang="en-US" dirty="0"/>
          </a:p>
        </p:txBody>
      </p:sp>
    </p:spTree>
    <p:extLst>
      <p:ext uri="{BB962C8B-B14F-4D97-AF65-F5344CB8AC3E}">
        <p14:creationId xmlns:p14="http://schemas.microsoft.com/office/powerpoint/2010/main" val="26460330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6" name="Rectangle 5"/>
          <p:cNvSpPr/>
          <p:nvPr userDrawn="1"/>
        </p:nvSpPr>
        <p:spPr>
          <a:xfrm>
            <a:off x="11528983" y="273543"/>
            <a:ext cx="461915" cy="34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8" name="Rectangle 7"/>
          <p:cNvSpPr/>
          <p:nvPr userDrawn="1"/>
        </p:nvSpPr>
        <p:spPr>
          <a:xfrm>
            <a:off x="11528983" y="573425"/>
            <a:ext cx="46191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 name="TextBox 8"/>
          <p:cNvSpPr txBox="1"/>
          <p:nvPr userDrawn="1"/>
        </p:nvSpPr>
        <p:spPr>
          <a:xfrm>
            <a:off x="11587457" y="305131"/>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pPr algn="ctr"/>
              <a:t>‹#›</a:t>
            </a:fld>
            <a:endParaRPr lang="id-ID" sz="1050" dirty="0">
              <a:solidFill>
                <a:schemeClr val="bg1"/>
              </a:solidFill>
            </a:endParaRPr>
          </a:p>
        </p:txBody>
      </p:sp>
      <p:grpSp>
        <p:nvGrpSpPr>
          <p:cNvPr id="10" name="Group 9"/>
          <p:cNvGrpSpPr/>
          <p:nvPr userDrawn="1"/>
        </p:nvGrpSpPr>
        <p:grpSpPr>
          <a:xfrm>
            <a:off x="347418" y="6409324"/>
            <a:ext cx="224083" cy="221156"/>
            <a:chOff x="4328868" y="5502988"/>
            <a:chExt cx="500307" cy="493774"/>
          </a:xfrm>
        </p:grpSpPr>
        <p:sp>
          <p:nvSpPr>
            <p:cNvPr id="11" name="Freeform 10">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2" name="Freeform 11">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grpSp>
        <p:nvGrpSpPr>
          <p:cNvPr id="13" name="Group 12"/>
          <p:cNvGrpSpPr/>
          <p:nvPr userDrawn="1"/>
        </p:nvGrpSpPr>
        <p:grpSpPr>
          <a:xfrm flipH="1">
            <a:off x="933709" y="6409324"/>
            <a:ext cx="224083" cy="221156"/>
            <a:chOff x="4328868" y="5502988"/>
            <a:chExt cx="500307" cy="493774"/>
          </a:xfrm>
        </p:grpSpPr>
        <p:sp>
          <p:nvSpPr>
            <p:cNvPr id="14" name="Freeform 13">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sp>
          <p:nvSpPr>
            <p:cNvPr id="15" name="Freeform 14">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1350"/>
            </a:p>
          </p:txBody>
        </p:sp>
      </p:grpSp>
      <p:cxnSp>
        <p:nvCxnSpPr>
          <p:cNvPr id="16" name="Straight Connector 15"/>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15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2679-09D7-E541-A182-31C7ED410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6F4693-3891-EC4A-8E99-5CA4D7675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583C8E-8484-D546-AA14-9B307E4ED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AFF08-FAAE-A541-8440-CED90102C31B}"/>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6" name="Footer Placeholder 5">
            <a:extLst>
              <a:ext uri="{FF2B5EF4-FFF2-40B4-BE49-F238E27FC236}">
                <a16:creationId xmlns:a16="http://schemas.microsoft.com/office/drawing/2014/main" id="{180D2446-F72B-7C41-AD3E-D6DA331540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B71342-A6BE-D949-ABBF-9A1F45AD9EEE}"/>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22299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9A2B-0534-E84D-9179-D07D65B88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AA6CC-6257-4847-AC79-78E1C0981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7CD1A31-5B72-AC4B-BB63-EC993DEF9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29921-0E07-F94E-A1CF-3BFCEC29A5F7}"/>
              </a:ext>
            </a:extLst>
          </p:cNvPr>
          <p:cNvSpPr>
            <a:spLocks noGrp="1"/>
          </p:cNvSpPr>
          <p:nvPr>
            <p:ph type="dt" sz="half" idx="10"/>
          </p:nvPr>
        </p:nvSpPr>
        <p:spPr/>
        <p:txBody>
          <a:bodyPr/>
          <a:lstStyle/>
          <a:p>
            <a:fld id="{E4799BD1-9CAF-D94B-960B-B818FD67FE3E}" type="datetimeFigureOut">
              <a:rPr lang="en-US" smtClean="0"/>
              <a:t>1/26/2022</a:t>
            </a:fld>
            <a:endParaRPr lang="en-US" dirty="0"/>
          </a:p>
        </p:txBody>
      </p:sp>
      <p:sp>
        <p:nvSpPr>
          <p:cNvPr id="6" name="Footer Placeholder 5">
            <a:extLst>
              <a:ext uri="{FF2B5EF4-FFF2-40B4-BE49-F238E27FC236}">
                <a16:creationId xmlns:a16="http://schemas.microsoft.com/office/drawing/2014/main" id="{935CCBA3-6CEB-C144-90ED-CDACEF5EF6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9A94BD-B28E-0443-9731-CAD980C5B0A3}"/>
              </a:ext>
            </a:extLst>
          </p:cNvPr>
          <p:cNvSpPr>
            <a:spLocks noGrp="1"/>
          </p:cNvSpPr>
          <p:nvPr>
            <p:ph type="sldNum" sz="quarter" idx="12"/>
          </p:nvPr>
        </p:nvSpPr>
        <p:spPr/>
        <p:txBody>
          <a:bodyPr/>
          <a:lstStyle/>
          <a:p>
            <a:fld id="{3A84D179-0B07-E24F-87CD-096793364811}" type="slidenum">
              <a:rPr lang="en-US" smtClean="0"/>
              <a:t>‹#›</a:t>
            </a:fld>
            <a:endParaRPr lang="en-US" dirty="0"/>
          </a:p>
        </p:txBody>
      </p:sp>
    </p:spTree>
    <p:extLst>
      <p:ext uri="{BB962C8B-B14F-4D97-AF65-F5344CB8AC3E}">
        <p14:creationId xmlns:p14="http://schemas.microsoft.com/office/powerpoint/2010/main" val="66945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E1FE4-7CC5-7642-B87C-A6C1913077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462F8C-EFB5-DE41-9D14-551156E188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E3502-26C3-5941-9DFF-99496E3B6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99BD1-9CAF-D94B-960B-B818FD67FE3E}" type="datetimeFigureOut">
              <a:rPr lang="en-US" smtClean="0"/>
              <a:t>1/26/2022</a:t>
            </a:fld>
            <a:endParaRPr lang="en-US" dirty="0"/>
          </a:p>
        </p:txBody>
      </p:sp>
      <p:sp>
        <p:nvSpPr>
          <p:cNvPr id="5" name="Footer Placeholder 4">
            <a:extLst>
              <a:ext uri="{FF2B5EF4-FFF2-40B4-BE49-F238E27FC236}">
                <a16:creationId xmlns:a16="http://schemas.microsoft.com/office/drawing/2014/main" id="{42D5F153-54AF-1D41-8EFE-2715F67E43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5494563-C8DE-C543-9BC4-55EC63C8C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4D179-0B07-E24F-87CD-096793364811}" type="slidenum">
              <a:rPr lang="en-US" smtClean="0"/>
              <a:t>‹#›</a:t>
            </a:fld>
            <a:endParaRPr lang="en-US" dirty="0"/>
          </a:p>
        </p:txBody>
      </p:sp>
    </p:spTree>
    <p:extLst>
      <p:ext uri="{BB962C8B-B14F-4D97-AF65-F5344CB8AC3E}">
        <p14:creationId xmlns:p14="http://schemas.microsoft.com/office/powerpoint/2010/main" val="183531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6">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1/26/2022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8996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FBC63-C649-42C3-9C85-0F873F8F0B35}" type="datetimeFigureOut">
              <a:rPr lang="id-ID" smtClean="0"/>
              <a:t>26/01/2022</a:t>
            </a:fld>
            <a:endParaRPr lang="id-ID"/>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DFD3-2AF0-4B06-81C8-CF1C6F54D29C}" type="slidenum">
              <a:rPr lang="id-ID" smtClean="0"/>
              <a:t>‹#›</a:t>
            </a:fld>
            <a:endParaRPr lang="id-ID"/>
          </a:p>
        </p:txBody>
      </p:sp>
    </p:spTree>
    <p:extLst>
      <p:ext uri="{BB962C8B-B14F-4D97-AF65-F5344CB8AC3E}">
        <p14:creationId xmlns:p14="http://schemas.microsoft.com/office/powerpoint/2010/main" val="4474961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AD89B4-A987-41BD-A807-46B19EFBD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870991-B960-427E-94CF-3F7F379FB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2BE66-456E-4590-8490-E0886025AD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7A934-95F3-4C59-86A8-4ABEB4694FAE}" type="datetimeFigureOut">
              <a:rPr lang="en-US" smtClean="0"/>
              <a:t>1/26/2022</a:t>
            </a:fld>
            <a:endParaRPr lang="en-US" dirty="0"/>
          </a:p>
        </p:txBody>
      </p:sp>
      <p:sp>
        <p:nvSpPr>
          <p:cNvPr id="5" name="Footer Placeholder 4">
            <a:extLst>
              <a:ext uri="{FF2B5EF4-FFF2-40B4-BE49-F238E27FC236}">
                <a16:creationId xmlns:a16="http://schemas.microsoft.com/office/drawing/2014/main" id="{BF63ABE3-82A2-4920-ABFA-D1E21DCBF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40CEC9-EF07-4F4D-AE73-B107290BC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94D19-1D4E-483A-953D-9FA78E15E40F}" type="slidenum">
              <a:rPr lang="en-US" smtClean="0"/>
              <a:t>‹#›</a:t>
            </a:fld>
            <a:endParaRPr lang="en-US" dirty="0"/>
          </a:p>
        </p:txBody>
      </p:sp>
    </p:spTree>
    <p:extLst>
      <p:ext uri="{BB962C8B-B14F-4D97-AF65-F5344CB8AC3E}">
        <p14:creationId xmlns:p14="http://schemas.microsoft.com/office/powerpoint/2010/main" val="35315065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1FA-EBE2-0A4D-8C8C-C087E61EBB06}"/>
              </a:ext>
            </a:extLst>
          </p:cNvPr>
          <p:cNvSpPr>
            <a:spLocks noGrp="1"/>
          </p:cNvSpPr>
          <p:nvPr>
            <p:ph type="ctrTitle"/>
          </p:nvPr>
        </p:nvSpPr>
        <p:spPr>
          <a:xfrm>
            <a:off x="1524000" y="1140823"/>
            <a:ext cx="9144000" cy="2115139"/>
          </a:xfrm>
        </p:spPr>
        <p:txBody>
          <a:bodyPr>
            <a:noAutofit/>
          </a:bodyPr>
          <a:lstStyle/>
          <a:p>
            <a:r>
              <a:rPr lang="en-US" sz="4400"/>
              <a:t>Visionary Leadership in Healthcare</a:t>
            </a:r>
            <a:br>
              <a:rPr lang="en-US" sz="4400"/>
            </a:br>
            <a:r>
              <a:rPr lang="en-US" sz="4400"/>
              <a:t> </a:t>
            </a:r>
            <a:r>
              <a:rPr lang="en-US" sz="3200"/>
              <a:t>Excellence in Practice, Policy, and Ethics</a:t>
            </a:r>
          </a:p>
        </p:txBody>
      </p:sp>
      <p:sp>
        <p:nvSpPr>
          <p:cNvPr id="3" name="Subtitle 2">
            <a:extLst>
              <a:ext uri="{FF2B5EF4-FFF2-40B4-BE49-F238E27FC236}">
                <a16:creationId xmlns:a16="http://schemas.microsoft.com/office/drawing/2014/main" id="{86D5727D-0293-C748-9A35-AD73255732BE}"/>
              </a:ext>
            </a:extLst>
          </p:cNvPr>
          <p:cNvSpPr>
            <a:spLocks noGrp="1"/>
          </p:cNvSpPr>
          <p:nvPr>
            <p:ph type="subTitle" idx="1"/>
          </p:nvPr>
        </p:nvSpPr>
        <p:spPr/>
        <p:txBody>
          <a:bodyPr>
            <a:normAutofit/>
          </a:bodyPr>
          <a:lstStyle/>
          <a:p>
            <a:endParaRPr lang="en-US" b="1"/>
          </a:p>
          <a:p>
            <a:r>
              <a:rPr lang="en-US" b="1"/>
              <a:t>Holly Wei</a:t>
            </a:r>
            <a:r>
              <a:rPr lang="en-US"/>
              <a:t>, PhD, RN, NEA-BC, FAAN </a:t>
            </a:r>
          </a:p>
          <a:p>
            <a:r>
              <a:rPr lang="en-US" b="1"/>
              <a:t>Sara Horton-Deutsch</a:t>
            </a:r>
            <a:r>
              <a:rPr lang="en-US"/>
              <a:t>, PhD, RN, </a:t>
            </a:r>
            <a:r>
              <a:rPr lang="en-US" i="0" u="none" strike="noStrike" baseline="0">
                <a:solidFill>
                  <a:srgbClr val="211D1E"/>
                </a:solidFill>
              </a:rPr>
              <a:t>PMHCNS, </a:t>
            </a:r>
            <a:r>
              <a:rPr lang="en-US"/>
              <a:t>FAAN, ANEF</a:t>
            </a:r>
          </a:p>
        </p:txBody>
      </p:sp>
    </p:spTree>
    <p:extLst>
      <p:ext uri="{BB962C8B-B14F-4D97-AF65-F5344CB8AC3E}">
        <p14:creationId xmlns:p14="http://schemas.microsoft.com/office/powerpoint/2010/main" val="343371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443543" y="3582011"/>
            <a:ext cx="1522337" cy="3172761"/>
            <a:chOff x="6895237" y="4807600"/>
            <a:chExt cx="1401351" cy="2050399"/>
          </a:xfrm>
        </p:grpSpPr>
        <p:sp>
          <p:nvSpPr>
            <p:cNvPr id="9" name="Freeform 8"/>
            <p:cNvSpPr>
              <a:spLocks/>
            </p:cNvSpPr>
            <p:nvPr/>
          </p:nvSpPr>
          <p:spPr bwMode="auto">
            <a:xfrm>
              <a:off x="6895237"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9"/>
            <p:cNvSpPr>
              <a:spLocks/>
            </p:cNvSpPr>
            <p:nvPr/>
          </p:nvSpPr>
          <p:spPr bwMode="auto">
            <a:xfrm>
              <a:off x="7575572"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66"/>
            <p:cNvSpPr/>
            <p:nvPr/>
          </p:nvSpPr>
          <p:spPr>
            <a:xfrm>
              <a:off x="7279592"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 name="Group 21"/>
          <p:cNvGrpSpPr/>
          <p:nvPr/>
        </p:nvGrpSpPr>
        <p:grpSpPr>
          <a:xfrm>
            <a:off x="3340643" y="2801254"/>
            <a:ext cx="1872825" cy="4027979"/>
            <a:chOff x="4025202" y="4254915"/>
            <a:chExt cx="1723984" cy="2603084"/>
          </a:xfrm>
        </p:grpSpPr>
        <p:sp>
          <p:nvSpPr>
            <p:cNvPr id="6" name="Freeform 5"/>
            <p:cNvSpPr>
              <a:spLocks/>
            </p:cNvSpPr>
            <p:nvPr/>
          </p:nvSpPr>
          <p:spPr bwMode="auto">
            <a:xfrm>
              <a:off x="4025202"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6"/>
            <p:cNvSpPr>
              <a:spLocks/>
            </p:cNvSpPr>
            <p:nvPr/>
          </p:nvSpPr>
          <p:spPr bwMode="auto">
            <a:xfrm>
              <a:off x="4932783"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63"/>
            <p:cNvSpPr/>
            <p:nvPr/>
          </p:nvSpPr>
          <p:spPr>
            <a:xfrm>
              <a:off x="4513360"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p:cNvGrpSpPr/>
          <p:nvPr/>
        </p:nvGrpSpPr>
        <p:grpSpPr>
          <a:xfrm>
            <a:off x="2480423" y="3628267"/>
            <a:ext cx="1522339" cy="3172761"/>
            <a:chOff x="2870034" y="4807600"/>
            <a:chExt cx="1401352" cy="2050399"/>
          </a:xfrm>
        </p:grpSpPr>
        <p:sp>
          <p:nvSpPr>
            <p:cNvPr id="74" name="Freeform 73"/>
            <p:cNvSpPr>
              <a:spLocks/>
            </p:cNvSpPr>
            <p:nvPr/>
          </p:nvSpPr>
          <p:spPr bwMode="auto">
            <a:xfrm>
              <a:off x="2870034"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4"/>
            <p:cNvSpPr>
              <a:spLocks/>
            </p:cNvSpPr>
            <p:nvPr/>
          </p:nvSpPr>
          <p:spPr bwMode="auto">
            <a:xfrm>
              <a:off x="3550370"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79"/>
            <p:cNvSpPr/>
            <p:nvPr/>
          </p:nvSpPr>
          <p:spPr>
            <a:xfrm>
              <a:off x="3254390"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p:cNvGrpSpPr/>
          <p:nvPr/>
        </p:nvGrpSpPr>
        <p:grpSpPr>
          <a:xfrm>
            <a:off x="239843" y="2794633"/>
            <a:ext cx="1999995" cy="4063368"/>
            <a:chOff x="0" y="4254915"/>
            <a:chExt cx="1723984" cy="2603084"/>
          </a:xfrm>
        </p:grpSpPr>
        <p:sp>
          <p:nvSpPr>
            <p:cNvPr id="72" name="Freeform 71"/>
            <p:cNvSpPr>
              <a:spLocks/>
            </p:cNvSpPr>
            <p:nvPr/>
          </p:nvSpPr>
          <p:spPr bwMode="auto">
            <a:xfrm>
              <a:off x="0"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72"/>
            <p:cNvSpPr>
              <a:spLocks/>
            </p:cNvSpPr>
            <p:nvPr/>
          </p:nvSpPr>
          <p:spPr bwMode="auto">
            <a:xfrm>
              <a:off x="907581"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80"/>
            <p:cNvSpPr/>
            <p:nvPr/>
          </p:nvSpPr>
          <p:spPr>
            <a:xfrm>
              <a:off x="488158"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p:cNvGrpSpPr/>
          <p:nvPr/>
        </p:nvGrpSpPr>
        <p:grpSpPr>
          <a:xfrm>
            <a:off x="10751947" y="3685239"/>
            <a:ext cx="1522337" cy="3172761"/>
            <a:chOff x="10790649" y="4807600"/>
            <a:chExt cx="1401351" cy="2050399"/>
          </a:xfrm>
        </p:grpSpPr>
        <p:sp>
          <p:nvSpPr>
            <p:cNvPr id="84" name="Freeform 83"/>
            <p:cNvSpPr>
              <a:spLocks/>
            </p:cNvSpPr>
            <p:nvPr/>
          </p:nvSpPr>
          <p:spPr bwMode="auto">
            <a:xfrm>
              <a:off x="10790649"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84"/>
            <p:cNvSpPr>
              <a:spLocks/>
            </p:cNvSpPr>
            <p:nvPr/>
          </p:nvSpPr>
          <p:spPr bwMode="auto">
            <a:xfrm>
              <a:off x="11470984"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89"/>
            <p:cNvSpPr/>
            <p:nvPr/>
          </p:nvSpPr>
          <p:spPr>
            <a:xfrm>
              <a:off x="11175005"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p:cNvGrpSpPr/>
          <p:nvPr/>
        </p:nvGrpSpPr>
        <p:grpSpPr>
          <a:xfrm>
            <a:off x="8497057" y="2760892"/>
            <a:ext cx="1872825" cy="4027979"/>
            <a:chOff x="7920615" y="4254915"/>
            <a:chExt cx="1723984" cy="2603084"/>
          </a:xfrm>
        </p:grpSpPr>
        <p:sp>
          <p:nvSpPr>
            <p:cNvPr id="82" name="Freeform 81"/>
            <p:cNvSpPr>
              <a:spLocks/>
            </p:cNvSpPr>
            <p:nvPr/>
          </p:nvSpPr>
          <p:spPr bwMode="auto">
            <a:xfrm>
              <a:off x="7920615"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82"/>
            <p:cNvSpPr>
              <a:spLocks/>
            </p:cNvSpPr>
            <p:nvPr/>
          </p:nvSpPr>
          <p:spPr bwMode="auto">
            <a:xfrm>
              <a:off x="8828196"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90"/>
            <p:cNvSpPr/>
            <p:nvPr/>
          </p:nvSpPr>
          <p:spPr>
            <a:xfrm>
              <a:off x="8408773"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p:cNvGrpSpPr/>
          <p:nvPr/>
        </p:nvGrpSpPr>
        <p:grpSpPr>
          <a:xfrm>
            <a:off x="435578" y="729423"/>
            <a:ext cx="3058091" cy="6099809"/>
            <a:chOff x="1012788" y="3065380"/>
            <a:chExt cx="2631566" cy="3792619"/>
          </a:xfrm>
        </p:grpSpPr>
        <p:sp>
          <p:nvSpPr>
            <p:cNvPr id="76" name="Freeform 75"/>
            <p:cNvSpPr>
              <a:spLocks/>
            </p:cNvSpPr>
            <p:nvPr/>
          </p:nvSpPr>
          <p:spPr bwMode="auto">
            <a:xfrm>
              <a:off x="1012788"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77"/>
            <p:cNvSpPr>
              <a:spLocks/>
            </p:cNvSpPr>
            <p:nvPr/>
          </p:nvSpPr>
          <p:spPr bwMode="auto">
            <a:xfrm>
              <a:off x="2328571"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78"/>
            <p:cNvSpPr/>
            <p:nvPr/>
          </p:nvSpPr>
          <p:spPr>
            <a:xfrm>
              <a:off x="1760457"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Group 22"/>
          <p:cNvGrpSpPr/>
          <p:nvPr/>
        </p:nvGrpSpPr>
        <p:grpSpPr>
          <a:xfrm>
            <a:off x="3457730" y="758191"/>
            <a:ext cx="3058091" cy="6099809"/>
            <a:chOff x="5037990" y="3065380"/>
            <a:chExt cx="2631567" cy="3792619"/>
          </a:xfrm>
        </p:grpSpPr>
        <p:sp>
          <p:nvSpPr>
            <p:cNvPr id="12" name="Freeform 11"/>
            <p:cNvSpPr>
              <a:spLocks/>
            </p:cNvSpPr>
            <p:nvPr/>
          </p:nvSpPr>
          <p:spPr bwMode="auto">
            <a:xfrm>
              <a:off x="5037990"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3"/>
            <p:cNvSpPr>
              <a:spLocks/>
            </p:cNvSpPr>
            <p:nvPr/>
          </p:nvSpPr>
          <p:spPr bwMode="auto">
            <a:xfrm>
              <a:off x="6353774"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69"/>
            <p:cNvSpPr/>
            <p:nvPr/>
          </p:nvSpPr>
          <p:spPr>
            <a:xfrm>
              <a:off x="5785659"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 name="Group 25"/>
          <p:cNvGrpSpPr/>
          <p:nvPr/>
        </p:nvGrpSpPr>
        <p:grpSpPr>
          <a:xfrm>
            <a:off x="9183977" y="758191"/>
            <a:ext cx="3058090" cy="6099809"/>
            <a:chOff x="8933404" y="3065380"/>
            <a:chExt cx="2631565" cy="3792619"/>
          </a:xfrm>
        </p:grpSpPr>
        <p:sp>
          <p:nvSpPr>
            <p:cNvPr id="86" name="Freeform 85"/>
            <p:cNvSpPr>
              <a:spLocks/>
            </p:cNvSpPr>
            <p:nvPr/>
          </p:nvSpPr>
          <p:spPr bwMode="auto">
            <a:xfrm>
              <a:off x="8933404"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87"/>
            <p:cNvSpPr>
              <a:spLocks/>
            </p:cNvSpPr>
            <p:nvPr/>
          </p:nvSpPr>
          <p:spPr bwMode="auto">
            <a:xfrm>
              <a:off x="10249186"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88"/>
            <p:cNvSpPr/>
            <p:nvPr/>
          </p:nvSpPr>
          <p:spPr>
            <a:xfrm>
              <a:off x="9681071"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12"/>
          <p:cNvSpPr>
            <a:spLocks/>
          </p:cNvSpPr>
          <p:nvPr/>
        </p:nvSpPr>
        <p:spPr bwMode="auto">
          <a:xfrm>
            <a:off x="6284466" y="5495597"/>
            <a:ext cx="50583" cy="112871"/>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76"/>
          <p:cNvSpPr>
            <a:spLocks/>
          </p:cNvSpPr>
          <p:nvPr/>
        </p:nvSpPr>
        <p:spPr bwMode="auto">
          <a:xfrm>
            <a:off x="3265563" y="5495597"/>
            <a:ext cx="50583" cy="112871"/>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86"/>
          <p:cNvSpPr>
            <a:spLocks/>
          </p:cNvSpPr>
          <p:nvPr/>
        </p:nvSpPr>
        <p:spPr bwMode="auto">
          <a:xfrm>
            <a:off x="9206025" y="5495597"/>
            <a:ext cx="50583" cy="112871"/>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6833E86-4FBA-4F9C-9A80-C9F75F41981F}"/>
              </a:ext>
            </a:extLst>
          </p:cNvPr>
          <p:cNvSpPr txBox="1"/>
          <p:nvPr/>
        </p:nvSpPr>
        <p:spPr>
          <a:xfrm>
            <a:off x="926297" y="1330466"/>
            <a:ext cx="22948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Don’t try to heal the world. Heal yourself so you are ready when the world needs you. </a:t>
            </a:r>
          </a:p>
        </p:txBody>
      </p:sp>
      <p:sp>
        <p:nvSpPr>
          <p:cNvPr id="92" name="TextBox 91">
            <a:extLst>
              <a:ext uri="{FF2B5EF4-FFF2-40B4-BE49-F238E27FC236}">
                <a16:creationId xmlns:a16="http://schemas.microsoft.com/office/drawing/2014/main" id="{36642C12-02CC-4388-ACA2-1F6D8C073A69}"/>
              </a:ext>
            </a:extLst>
          </p:cNvPr>
          <p:cNvSpPr txBox="1"/>
          <p:nvPr/>
        </p:nvSpPr>
        <p:spPr>
          <a:xfrm>
            <a:off x="9850492" y="1482459"/>
            <a:ext cx="22948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When healthcare providers are healed….so is the world. </a:t>
            </a:r>
          </a:p>
        </p:txBody>
      </p:sp>
      <p:sp>
        <p:nvSpPr>
          <p:cNvPr id="93" name="TextBox 92">
            <a:extLst>
              <a:ext uri="{FF2B5EF4-FFF2-40B4-BE49-F238E27FC236}">
                <a16:creationId xmlns:a16="http://schemas.microsoft.com/office/drawing/2014/main" id="{FF9B16BB-A21B-4574-9671-70CB186A8D79}"/>
              </a:ext>
            </a:extLst>
          </p:cNvPr>
          <p:cNvSpPr txBox="1"/>
          <p:nvPr/>
        </p:nvSpPr>
        <p:spPr>
          <a:xfrm>
            <a:off x="3939266" y="1317305"/>
            <a:ext cx="22948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Choosing to be in the storm…doesn’t mean the storm has to be within you. </a:t>
            </a:r>
          </a:p>
        </p:txBody>
      </p:sp>
      <p:grpSp>
        <p:nvGrpSpPr>
          <p:cNvPr id="94" name="Group 93">
            <a:extLst>
              <a:ext uri="{FF2B5EF4-FFF2-40B4-BE49-F238E27FC236}">
                <a16:creationId xmlns:a16="http://schemas.microsoft.com/office/drawing/2014/main" id="{168A6BE9-4B1E-4D84-A4CA-DD07349D866E}"/>
              </a:ext>
            </a:extLst>
          </p:cNvPr>
          <p:cNvGrpSpPr/>
          <p:nvPr/>
        </p:nvGrpSpPr>
        <p:grpSpPr>
          <a:xfrm>
            <a:off x="6449262" y="758191"/>
            <a:ext cx="3058091" cy="6099809"/>
            <a:chOff x="5037990" y="3065380"/>
            <a:chExt cx="2631567" cy="3792619"/>
          </a:xfrm>
        </p:grpSpPr>
        <p:sp>
          <p:nvSpPr>
            <p:cNvPr id="95" name="Freeform 11">
              <a:extLst>
                <a:ext uri="{FF2B5EF4-FFF2-40B4-BE49-F238E27FC236}">
                  <a16:creationId xmlns:a16="http://schemas.microsoft.com/office/drawing/2014/main" id="{9B4CAF00-AB64-47F5-B8BC-8A598DF7B946}"/>
                </a:ext>
              </a:extLst>
            </p:cNvPr>
            <p:cNvSpPr>
              <a:spLocks/>
            </p:cNvSpPr>
            <p:nvPr/>
          </p:nvSpPr>
          <p:spPr bwMode="auto">
            <a:xfrm>
              <a:off x="5037990"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13">
              <a:extLst>
                <a:ext uri="{FF2B5EF4-FFF2-40B4-BE49-F238E27FC236}">
                  <a16:creationId xmlns:a16="http://schemas.microsoft.com/office/drawing/2014/main" id="{2399EEAA-A77B-4FCF-AC19-3069D617239E}"/>
                </a:ext>
              </a:extLst>
            </p:cNvPr>
            <p:cNvSpPr>
              <a:spLocks/>
            </p:cNvSpPr>
            <p:nvPr/>
          </p:nvSpPr>
          <p:spPr bwMode="auto">
            <a:xfrm>
              <a:off x="6353774"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69">
              <a:extLst>
                <a:ext uri="{FF2B5EF4-FFF2-40B4-BE49-F238E27FC236}">
                  <a16:creationId xmlns:a16="http://schemas.microsoft.com/office/drawing/2014/main" id="{39AAEC04-3ABE-4A09-9BC0-13D4204754A1}"/>
                </a:ext>
              </a:extLst>
            </p:cNvPr>
            <p:cNvSpPr/>
            <p:nvPr/>
          </p:nvSpPr>
          <p:spPr>
            <a:xfrm>
              <a:off x="5785659"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8" name="TextBox 97">
            <a:extLst>
              <a:ext uri="{FF2B5EF4-FFF2-40B4-BE49-F238E27FC236}">
                <a16:creationId xmlns:a16="http://schemas.microsoft.com/office/drawing/2014/main" id="{155844BD-54EB-4BFE-B56E-38751B0844D0}"/>
              </a:ext>
            </a:extLst>
          </p:cNvPr>
          <p:cNvSpPr txBox="1"/>
          <p:nvPr/>
        </p:nvSpPr>
        <p:spPr>
          <a:xfrm>
            <a:off x="6911188" y="1413329"/>
            <a:ext cx="229483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Self-care 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ractices </a:t>
            </a:r>
            <a:r>
              <a:rPr lang="en-US" dirty="0">
                <a:solidFill>
                  <a:prstClr val="white"/>
                </a:solidFill>
                <a:latin typeface="Calibri" panose="020F0502020204030204"/>
              </a:rPr>
              <a:t>are </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not selfish…they let you be closer to the naturally caring person you are.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7" name="TextBox 186"/>
          <p:cNvSpPr txBox="1"/>
          <p:nvPr/>
        </p:nvSpPr>
        <p:spPr>
          <a:xfrm>
            <a:off x="1659503" y="-75560"/>
            <a:ext cx="945015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Light" panose="020F0302020204030204"/>
              </a:rPr>
              <a:t>Parting </a:t>
            </a:r>
            <a:r>
              <a:rPr lang="en-US" sz="4000" noProof="0" dirty="0">
                <a:ln w="0"/>
                <a:solidFill>
                  <a:prstClr val="black"/>
                </a:solidFill>
                <a:effectLst>
                  <a:outerShdw blurRad="38100" dist="19050" dir="2700000" algn="tl" rotWithShape="0">
                    <a:prstClr val="black">
                      <a:alpha val="40000"/>
                    </a:prstClr>
                  </a:outerShdw>
                </a:effectLst>
                <a:latin typeface="Calibri Light" panose="020F0302020204030204"/>
              </a:rPr>
              <a:t>Thoughts for Healthcare Providers </a:t>
            </a: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Light" panose="020F0302020204030204"/>
              </a:rPr>
              <a:t>…  </a:t>
            </a:r>
          </a:p>
        </p:txBody>
      </p:sp>
    </p:spTree>
    <p:extLst>
      <p:ext uri="{BB962C8B-B14F-4D97-AF65-F5344CB8AC3E}">
        <p14:creationId xmlns:p14="http://schemas.microsoft.com/office/powerpoint/2010/main" val="391279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0 Mary Oliver Quotes to Live By | Bella Grace Magazine">
            <a:extLst>
              <a:ext uri="{FF2B5EF4-FFF2-40B4-BE49-F238E27FC236}">
                <a16:creationId xmlns:a16="http://schemas.microsoft.com/office/drawing/2014/main" id="{2186A060-ECAB-482A-BCC5-677D14B95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565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D61F6B-B08A-4AC7-8F46-343FD3036EA0}"/>
              </a:ext>
            </a:extLst>
          </p:cNvPr>
          <p:cNvSpPr txBox="1"/>
          <p:nvPr/>
        </p:nvSpPr>
        <p:spPr>
          <a:xfrm>
            <a:off x="791308" y="5574323"/>
            <a:ext cx="31673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Papyrus" panose="03070502060502030205" pitchFamily="66" charset="0"/>
                <a:ea typeface="+mn-ea"/>
                <a:cs typeface="+mn-cs"/>
              </a:rPr>
              <a:t>Thank you for what</a:t>
            </a:r>
            <a:r>
              <a:rPr kumimoji="0" lang="en-US" sz="3600" b="0" i="0" u="none" strike="noStrike" kern="1200" cap="none" spc="0" normalizeH="0" noProof="0" dirty="0">
                <a:ln>
                  <a:noFill/>
                </a:ln>
                <a:solidFill>
                  <a:prstClr val="white"/>
                </a:solidFill>
                <a:effectLst/>
                <a:uLnTx/>
                <a:uFillTx/>
                <a:latin typeface="Papyrus" panose="03070502060502030205" pitchFamily="66" charset="0"/>
                <a:ea typeface="+mn-ea"/>
                <a:cs typeface="+mn-cs"/>
              </a:rPr>
              <a:t> you do every day </a:t>
            </a:r>
            <a:r>
              <a:rPr kumimoji="0" lang="en-US" sz="3600" b="0" i="0" u="none" strike="noStrike" kern="1200" cap="none" spc="0" normalizeH="0" baseline="0" noProof="0" dirty="0">
                <a:ln>
                  <a:noFill/>
                </a:ln>
                <a:solidFill>
                  <a:prstClr val="white"/>
                </a:solidFill>
                <a:effectLst/>
                <a:uLnTx/>
                <a:uFillTx/>
                <a:latin typeface="Papyrus" panose="03070502060502030205" pitchFamily="66" charset="0"/>
                <a:ea typeface="+mn-ea"/>
                <a:cs typeface="+mn-cs"/>
              </a:rPr>
              <a:t> </a:t>
            </a:r>
          </a:p>
        </p:txBody>
      </p:sp>
    </p:spTree>
    <p:extLst>
      <p:ext uri="{BB962C8B-B14F-4D97-AF65-F5344CB8AC3E}">
        <p14:creationId xmlns:p14="http://schemas.microsoft.com/office/powerpoint/2010/main" val="314537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C741-C5AC-D442-BD5E-3CB09AC01B23}"/>
              </a:ext>
            </a:extLst>
          </p:cNvPr>
          <p:cNvSpPr>
            <a:spLocks noGrp="1"/>
          </p:cNvSpPr>
          <p:nvPr>
            <p:ph type="ctrTitle"/>
          </p:nvPr>
        </p:nvSpPr>
        <p:spPr>
          <a:xfrm>
            <a:off x="1524000" y="1122363"/>
            <a:ext cx="9144000" cy="1389928"/>
          </a:xfrm>
        </p:spPr>
        <p:txBody>
          <a:bodyPr>
            <a:normAutofit/>
          </a:bodyPr>
          <a:lstStyle/>
          <a:p>
            <a:pPr algn="l"/>
            <a:r>
              <a:rPr lang="en-US" sz="4400" b="1" dirty="0">
                <a:latin typeface="+mn-lt"/>
              </a:rPr>
              <a:t>Chapter 6. Leadership Roles in Promoting a Resilient Workforce</a:t>
            </a:r>
            <a:r>
              <a:rPr lang="en-US" sz="4400" dirty="0">
                <a:effectLst/>
                <a:latin typeface="+mn-lt"/>
              </a:rPr>
              <a:t> </a:t>
            </a:r>
            <a:endParaRPr lang="en-US" sz="4400" b="1" dirty="0">
              <a:latin typeface="+mn-lt"/>
            </a:endParaRPr>
          </a:p>
        </p:txBody>
      </p:sp>
      <p:sp>
        <p:nvSpPr>
          <p:cNvPr id="4" name="Subtitle 3">
            <a:extLst>
              <a:ext uri="{FF2B5EF4-FFF2-40B4-BE49-F238E27FC236}">
                <a16:creationId xmlns:a16="http://schemas.microsoft.com/office/drawing/2014/main" id="{94878613-4CAF-BA42-A4AA-C90F0BC02777}"/>
              </a:ext>
            </a:extLst>
          </p:cNvPr>
          <p:cNvSpPr>
            <a:spLocks noGrp="1"/>
          </p:cNvSpPr>
          <p:nvPr>
            <p:ph type="subTitle" idx="1"/>
          </p:nvPr>
        </p:nvSpPr>
        <p:spPr/>
        <p:txBody>
          <a:bodyPr/>
          <a:lstStyle/>
          <a:p>
            <a:pPr algn="l"/>
            <a:r>
              <a:rPr lang="en-US" sz="2600" dirty="0"/>
              <a:t>Contributors</a:t>
            </a:r>
            <a:r>
              <a:rPr lang="en-US" dirty="0"/>
              <a:t>		</a:t>
            </a:r>
            <a:r>
              <a:rPr lang="en-US" b="1" dirty="0"/>
              <a:t>Christine Griffin</a:t>
            </a:r>
            <a:r>
              <a:rPr lang="en-US" dirty="0"/>
              <a:t>, PhD, RN, NPD-BC, CPN</a:t>
            </a:r>
          </a:p>
          <a:p>
            <a:pPr algn="l"/>
            <a:r>
              <a:rPr lang="en-US" dirty="0"/>
              <a:t>			</a:t>
            </a:r>
            <a:r>
              <a:rPr lang="en-US" b="1" dirty="0"/>
              <a:t>Katherine Reed</a:t>
            </a:r>
            <a:r>
              <a:rPr lang="en-US" dirty="0"/>
              <a:t>, LPC </a:t>
            </a:r>
          </a:p>
          <a:p>
            <a:pPr algn="l"/>
            <a:r>
              <a:rPr lang="en-US" dirty="0"/>
              <a:t>			</a:t>
            </a:r>
            <a:r>
              <a:rPr lang="en-US" b="1" dirty="0"/>
              <a:t>Jenny Reese</a:t>
            </a:r>
            <a:r>
              <a:rPr lang="en-US" dirty="0"/>
              <a:t>, MD </a:t>
            </a:r>
          </a:p>
          <a:p>
            <a:endParaRPr lang="en-US" dirty="0"/>
          </a:p>
          <a:p>
            <a:endParaRPr lang="en-US" dirty="0"/>
          </a:p>
        </p:txBody>
      </p:sp>
    </p:spTree>
    <p:extLst>
      <p:ext uri="{BB962C8B-B14F-4D97-AF65-F5344CB8AC3E}">
        <p14:creationId xmlns:p14="http://schemas.microsoft.com/office/powerpoint/2010/main" val="315762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8E38-70D8-8E48-A774-8EFB89962BBA}"/>
              </a:ext>
            </a:extLst>
          </p:cNvPr>
          <p:cNvSpPr>
            <a:spLocks noGrp="1"/>
          </p:cNvSpPr>
          <p:nvPr>
            <p:ph type="title"/>
          </p:nvPr>
        </p:nvSpPr>
        <p:spPr/>
        <p:txBody>
          <a:bodyPr/>
          <a:lstStyle/>
          <a:p>
            <a:r>
              <a:rPr lang="en-US" b="1" dirty="0"/>
              <a:t>Learning Objectives</a:t>
            </a:r>
            <a:r>
              <a:rPr lang="en-US" dirty="0"/>
              <a:t> </a:t>
            </a:r>
          </a:p>
        </p:txBody>
      </p:sp>
      <p:sp>
        <p:nvSpPr>
          <p:cNvPr id="3" name="Content Placeholder 2">
            <a:extLst>
              <a:ext uri="{FF2B5EF4-FFF2-40B4-BE49-F238E27FC236}">
                <a16:creationId xmlns:a16="http://schemas.microsoft.com/office/drawing/2014/main" id="{DC93441A-6924-3242-B034-5926DE4ED83C}"/>
              </a:ext>
            </a:extLst>
          </p:cNvPr>
          <p:cNvSpPr>
            <a:spLocks noGrp="1"/>
          </p:cNvSpPr>
          <p:nvPr>
            <p:ph idx="1"/>
          </p:nvPr>
        </p:nvSpPr>
        <p:spPr/>
        <p:txBody>
          <a:bodyPr/>
          <a:lstStyle/>
          <a:p>
            <a:r>
              <a:rPr lang="en-US" dirty="0"/>
              <a:t>Review the concept of compassion fatigue, its prevalence, and the impact it has on healthcare </a:t>
            </a:r>
          </a:p>
          <a:p>
            <a:r>
              <a:rPr lang="en-US" dirty="0"/>
              <a:t>Describe what is needed to build a resilient organizational culture at the leadership level </a:t>
            </a:r>
          </a:p>
          <a:p>
            <a:r>
              <a:rPr lang="en-US" dirty="0"/>
              <a:t>Review evidence-based programs for building resiliency for healthcare providers </a:t>
            </a:r>
          </a:p>
          <a:p>
            <a:r>
              <a:rPr lang="en-US" dirty="0"/>
              <a:t>Share the implications of a resilient workforce in healthcare </a:t>
            </a:r>
          </a:p>
          <a:p>
            <a:endParaRPr lang="en-US" dirty="0"/>
          </a:p>
          <a:p>
            <a:endParaRPr lang="en-US" dirty="0"/>
          </a:p>
        </p:txBody>
      </p:sp>
    </p:spTree>
    <p:extLst>
      <p:ext uri="{BB962C8B-B14F-4D97-AF65-F5344CB8AC3E}">
        <p14:creationId xmlns:p14="http://schemas.microsoft.com/office/powerpoint/2010/main" val="142820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262803903"/>
              </p:ext>
            </p:extLst>
          </p:nvPr>
        </p:nvGraphicFramePr>
        <p:xfrm>
          <a:off x="1531651" y="1474203"/>
          <a:ext cx="9128698" cy="4708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Down 5"/>
          <p:cNvSpPr/>
          <p:nvPr/>
        </p:nvSpPr>
        <p:spPr>
          <a:xfrm flipV="1">
            <a:off x="1680451" y="2872106"/>
            <a:ext cx="479502" cy="713678"/>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 name="Arrow: Down 6"/>
          <p:cNvSpPr/>
          <p:nvPr/>
        </p:nvSpPr>
        <p:spPr>
          <a:xfrm flipV="1">
            <a:off x="1680451" y="3974591"/>
            <a:ext cx="479502" cy="75828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 name="Arrow: Down 7"/>
          <p:cNvSpPr/>
          <p:nvPr/>
        </p:nvSpPr>
        <p:spPr>
          <a:xfrm>
            <a:off x="1674875" y="5306419"/>
            <a:ext cx="485078" cy="713678"/>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9" name="Title 7">
            <a:extLst>
              <a:ext uri="{FF2B5EF4-FFF2-40B4-BE49-F238E27FC236}">
                <a16:creationId xmlns:a16="http://schemas.microsoft.com/office/drawing/2014/main" id="{5C11CE4C-60A4-4B75-AB31-D8F3926901B5}"/>
              </a:ext>
            </a:extLst>
          </p:cNvPr>
          <p:cNvSpPr txBox="1">
            <a:spLocks/>
          </p:cNvSpPr>
          <p:nvPr/>
        </p:nvSpPr>
        <p:spPr>
          <a:xfrm>
            <a:off x="199930" y="432780"/>
            <a:ext cx="11167672" cy="652616"/>
          </a:xfrm>
          <a:prstGeom prst="rect">
            <a:avLst/>
          </a:prstGeom>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w Cen MT" panose="020B0602020104020603"/>
                <a:ea typeface="+mj-ea"/>
                <a:cs typeface="+mj-cs"/>
              </a:rPr>
              <a:t>Compassion Fatigue Definitions </a:t>
            </a:r>
          </a:p>
        </p:txBody>
      </p:sp>
    </p:spTree>
    <p:extLst>
      <p:ext uri="{BB962C8B-B14F-4D97-AF65-F5344CB8AC3E}">
        <p14:creationId xmlns:p14="http://schemas.microsoft.com/office/powerpoint/2010/main" val="111850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9705" y="249917"/>
            <a:ext cx="11167672" cy="652616"/>
          </a:xfrm>
        </p:spPr>
        <p:txBody>
          <a:bodyPr>
            <a:noAutofit/>
          </a:bodyPr>
          <a:lstStyle/>
          <a:p>
            <a:r>
              <a:rPr lang="en-US" sz="4800" cap="none" dirty="0"/>
              <a:t>Prevalence of Compassion Fatigue </a:t>
            </a: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3528731529"/>
              </p:ext>
            </p:extLst>
          </p:nvPr>
        </p:nvGraphicFramePr>
        <p:xfrm>
          <a:off x="1733551" y="1888272"/>
          <a:ext cx="4038600" cy="4203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half" idx="2"/>
          </p:nvPr>
        </p:nvGraphicFramePr>
        <p:xfrm>
          <a:off x="6589673" y="1214203"/>
          <a:ext cx="4293185" cy="43228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8900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7A3C437A-4F62-427A-BD00-6CA636A271D4}"/>
              </a:ext>
            </a:extLst>
          </p:cNvPr>
          <p:cNvGraphicFramePr>
            <a:graphicFrameLocks/>
          </p:cNvGraphicFramePr>
          <p:nvPr>
            <p:extLst>
              <p:ext uri="{D42A27DB-BD31-4B8C-83A1-F6EECF244321}">
                <p14:modId xmlns:p14="http://schemas.microsoft.com/office/powerpoint/2010/main" val="325324714"/>
              </p:ext>
            </p:extLst>
          </p:nvPr>
        </p:nvGraphicFramePr>
        <p:xfrm>
          <a:off x="1049049" y="1016588"/>
          <a:ext cx="10131907" cy="4824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1">
            <a:extLst>
              <a:ext uri="{FF2B5EF4-FFF2-40B4-BE49-F238E27FC236}">
                <a16:creationId xmlns:a16="http://schemas.microsoft.com/office/drawing/2014/main" id="{C0F93CE6-091E-42E4-8B6C-C85FB47442F3}"/>
              </a:ext>
            </a:extLst>
          </p:cNvPr>
          <p:cNvSpPr txBox="1">
            <a:spLocks/>
          </p:cNvSpPr>
          <p:nvPr/>
        </p:nvSpPr>
        <p:spPr>
          <a:xfrm>
            <a:off x="4392790" y="949952"/>
            <a:ext cx="10064749" cy="707886"/>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4000" dirty="0"/>
          </a:p>
        </p:txBody>
      </p:sp>
      <p:sp>
        <p:nvSpPr>
          <p:cNvPr id="4" name="TextBox 3">
            <a:extLst>
              <a:ext uri="{FF2B5EF4-FFF2-40B4-BE49-F238E27FC236}">
                <a16:creationId xmlns:a16="http://schemas.microsoft.com/office/drawing/2014/main" id="{EDEFFDD3-0C29-4B0C-9BD0-1FB081717FFA}"/>
              </a:ext>
            </a:extLst>
          </p:cNvPr>
          <p:cNvSpPr txBox="1"/>
          <p:nvPr/>
        </p:nvSpPr>
        <p:spPr>
          <a:xfrm>
            <a:off x="311873" y="6071448"/>
            <a:ext cx="11443335" cy="577081"/>
          </a:xfrm>
          <a:prstGeom prst="rect">
            <a:avLst/>
          </a:prstGeom>
          <a:solidFill>
            <a:schemeClr val="accent1">
              <a:lumMod val="20000"/>
              <a:lumOff val="80000"/>
            </a:schemeClr>
          </a:solidFill>
        </p:spPr>
        <p:txBody>
          <a:bodyPr wrap="square" rtlCol="0">
            <a:spAutoFit/>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30000" noProof="0" dirty="0">
                <a:ln>
                  <a:noFill/>
                </a:ln>
                <a:solidFill>
                  <a:srgbClr val="003A70"/>
                </a:solidFill>
                <a:effectLst/>
                <a:uLnTx/>
                <a:uFillTx/>
                <a:latin typeface="Arial"/>
                <a:ea typeface="+mn-ea"/>
                <a:cs typeface="+mn-cs"/>
              </a:rPr>
              <a:t>1</a:t>
            </a:r>
            <a:r>
              <a:rPr kumimoji="0" lang="en-US" sz="1050" b="0" i="0" u="none" strike="noStrike" kern="0" cap="none" spc="0" normalizeH="0" baseline="0" noProof="0" dirty="0">
                <a:ln>
                  <a:noFill/>
                </a:ln>
                <a:solidFill>
                  <a:srgbClr val="003A70"/>
                </a:solidFill>
                <a:effectLst/>
                <a:uLnTx/>
                <a:uFillTx/>
                <a:latin typeface="Arial"/>
                <a:ea typeface="+mn-ea"/>
                <a:cs typeface="+mn-cs"/>
              </a:rPr>
              <a:t>BMJ 2008; 336:488-91, </a:t>
            </a:r>
            <a:r>
              <a:rPr kumimoji="0" lang="en-US" sz="1050" b="0" i="0" u="none" strike="noStrike" kern="0" cap="none" spc="0" normalizeH="0" baseline="30000" noProof="0" dirty="0">
                <a:ln>
                  <a:noFill/>
                </a:ln>
                <a:solidFill>
                  <a:srgbClr val="003A70"/>
                </a:solidFill>
                <a:effectLst/>
                <a:uLnTx/>
                <a:uFillTx/>
                <a:latin typeface="Arial"/>
                <a:ea typeface="+mn-ea"/>
                <a:cs typeface="+mn-cs"/>
              </a:rPr>
              <a:t>2</a:t>
            </a:r>
            <a:r>
              <a:rPr kumimoji="0" lang="en-US" sz="1050" b="0" i="0" u="none" strike="noStrike" kern="0" cap="none" spc="0" normalizeH="0" baseline="0" noProof="0" dirty="0">
                <a:ln>
                  <a:noFill/>
                </a:ln>
                <a:solidFill>
                  <a:srgbClr val="003A70"/>
                </a:solidFill>
                <a:effectLst/>
                <a:uLnTx/>
                <a:uFillTx/>
                <a:latin typeface="Arial"/>
                <a:ea typeface="+mn-ea"/>
                <a:cs typeface="+mn-cs"/>
              </a:rPr>
              <a:t>JAMA 2006;296(9):1071-78, </a:t>
            </a:r>
            <a:r>
              <a:rPr kumimoji="0" lang="en-US" sz="1050" b="0" i="0" u="none" strike="noStrike" kern="0" cap="none" spc="0" normalizeH="0" baseline="30000" noProof="0" dirty="0">
                <a:ln>
                  <a:noFill/>
                </a:ln>
                <a:solidFill>
                  <a:srgbClr val="003A70"/>
                </a:solidFill>
                <a:effectLst/>
                <a:uLnTx/>
                <a:uFillTx/>
                <a:latin typeface="Arial"/>
                <a:ea typeface="+mn-ea"/>
                <a:cs typeface="+mn-cs"/>
              </a:rPr>
              <a:t>3</a:t>
            </a:r>
            <a:r>
              <a:rPr kumimoji="0" lang="en-US" sz="1050" b="0" i="0" u="none" strike="noStrike" kern="0" cap="none" spc="0" normalizeH="0" baseline="0" noProof="0" dirty="0">
                <a:ln>
                  <a:noFill/>
                </a:ln>
                <a:solidFill>
                  <a:srgbClr val="003A70"/>
                </a:solidFill>
                <a:effectLst/>
                <a:uLnTx/>
                <a:uFillTx/>
                <a:latin typeface="Arial"/>
                <a:ea typeface="+mn-ea"/>
                <a:cs typeface="+mn-cs"/>
              </a:rPr>
              <a:t>JAMA 2009; 302:1294-300. </a:t>
            </a:r>
            <a:r>
              <a:rPr kumimoji="0" lang="en-US" sz="1050" b="0" i="0" u="none" strike="noStrike" kern="0" cap="none" spc="0" normalizeH="0" baseline="30000" noProof="0" dirty="0">
                <a:ln>
                  <a:noFill/>
                </a:ln>
                <a:solidFill>
                  <a:srgbClr val="003A70"/>
                </a:solidFill>
                <a:effectLst/>
                <a:uLnTx/>
                <a:uFillTx/>
                <a:latin typeface="Arial"/>
                <a:ea typeface="+mn-ea"/>
                <a:cs typeface="+mn-cs"/>
              </a:rPr>
              <a:t>4</a:t>
            </a:r>
            <a:r>
              <a:rPr kumimoji="0" lang="en-US" sz="1050" b="0" i="0" u="none" strike="noStrike" kern="0" cap="none" spc="0" normalizeH="0" baseline="0" noProof="0" dirty="0">
                <a:ln>
                  <a:noFill/>
                </a:ln>
                <a:solidFill>
                  <a:srgbClr val="003A70"/>
                </a:solidFill>
                <a:effectLst/>
                <a:uLnTx/>
                <a:uFillTx/>
                <a:latin typeface="Arial"/>
                <a:ea typeface="+mn-ea"/>
                <a:cs typeface="+mn-cs"/>
              </a:rPr>
              <a:t>Minn Med 2007; 90(8) 44-46,</a:t>
            </a:r>
            <a:r>
              <a:rPr kumimoji="0" lang="en-US" sz="1050" b="0" i="0" u="none" strike="noStrike" kern="0" cap="none" spc="0" normalizeH="0" baseline="30000" noProof="0" dirty="0">
                <a:ln>
                  <a:noFill/>
                </a:ln>
                <a:solidFill>
                  <a:srgbClr val="003A70"/>
                </a:solidFill>
                <a:effectLst/>
                <a:uLnTx/>
                <a:uFillTx/>
                <a:latin typeface="Arial"/>
                <a:ea typeface="+mn-ea"/>
                <a:cs typeface="+mn-cs"/>
              </a:rPr>
              <a:t>5</a:t>
            </a:r>
            <a:r>
              <a:rPr kumimoji="0" lang="en-US" sz="1050" b="0" i="0" u="none" strike="noStrike" kern="0" cap="none" spc="0" normalizeH="0" baseline="0" noProof="0" dirty="0">
                <a:ln>
                  <a:noFill/>
                </a:ln>
                <a:solidFill>
                  <a:srgbClr val="003A70"/>
                </a:solidFill>
                <a:effectLst/>
                <a:uLnTx/>
                <a:uFillTx/>
                <a:latin typeface="Arial"/>
                <a:ea typeface="+mn-ea"/>
                <a:cs typeface="+mn-cs"/>
              </a:rPr>
              <a:t>JAMA 2010;304:1173-80 </a:t>
            </a:r>
            <a:r>
              <a:rPr kumimoji="0" lang="en-US" sz="1050" b="0" i="0" u="none" strike="noStrike" kern="0" cap="none" spc="0" normalizeH="0" baseline="30000" noProof="0" dirty="0">
                <a:ln>
                  <a:noFill/>
                </a:ln>
                <a:solidFill>
                  <a:srgbClr val="003A70"/>
                </a:solidFill>
                <a:effectLst/>
                <a:uLnTx/>
                <a:uFillTx/>
                <a:latin typeface="Arial"/>
                <a:ea typeface="+mn-ea"/>
                <a:cs typeface="+mn-cs"/>
              </a:rPr>
              <a:t>6</a:t>
            </a:r>
            <a:r>
              <a:rPr kumimoji="0" lang="en-US" sz="1050" b="0" i="0" u="none" strike="noStrike" kern="0" cap="none" spc="0" normalizeH="0" baseline="0" noProof="0" dirty="0">
                <a:ln>
                  <a:noFill/>
                </a:ln>
                <a:solidFill>
                  <a:srgbClr val="003A70"/>
                </a:solidFill>
                <a:effectLst/>
                <a:uLnTx/>
                <a:uFillTx/>
                <a:latin typeface="Arial"/>
                <a:ea typeface="+mn-ea"/>
                <a:cs typeface="+mn-cs"/>
              </a:rPr>
              <a:t>J Gen Intern Med. 2000 Feb;15(2);122-8, </a:t>
            </a:r>
            <a:r>
              <a:rPr kumimoji="0" lang="en-US" sz="1050" b="0" i="0" u="none" strike="noStrike" kern="0" cap="none" spc="0" normalizeH="0" baseline="30000" noProof="0" dirty="0">
                <a:ln>
                  <a:noFill/>
                </a:ln>
                <a:solidFill>
                  <a:srgbClr val="003A70"/>
                </a:solidFill>
                <a:effectLst/>
                <a:uLnTx/>
                <a:uFillTx/>
                <a:latin typeface="Arial"/>
                <a:ea typeface="+mn-ea"/>
                <a:cs typeface="+mn-cs"/>
              </a:rPr>
              <a:t>7</a:t>
            </a:r>
            <a:r>
              <a:rPr kumimoji="0" lang="en-US" sz="1050" b="0" i="0" u="none" strike="noStrike" kern="0" cap="none" spc="0" normalizeH="0" baseline="0" noProof="0" dirty="0">
                <a:ln>
                  <a:noFill/>
                </a:ln>
                <a:solidFill>
                  <a:srgbClr val="003A70"/>
                </a:solidFill>
                <a:effectLst/>
                <a:uLnTx/>
                <a:uFillTx/>
                <a:latin typeface="Arial"/>
                <a:ea typeface="+mn-ea"/>
                <a:cs typeface="+mn-cs"/>
              </a:rPr>
              <a:t>J Clin Psychol Med Settings. 2012;19(4):401-10, </a:t>
            </a:r>
            <a:r>
              <a:rPr kumimoji="0" lang="en-US" sz="1050" b="0" i="0" u="none" strike="noStrike" kern="0" cap="none" spc="0" normalizeH="0" baseline="30000" noProof="0" dirty="0">
                <a:ln>
                  <a:noFill/>
                </a:ln>
                <a:solidFill>
                  <a:srgbClr val="003A70"/>
                </a:solidFill>
                <a:effectLst/>
                <a:uLnTx/>
                <a:uFillTx/>
                <a:latin typeface="Arial"/>
                <a:ea typeface="+mn-ea"/>
                <a:cs typeface="+mn-cs"/>
              </a:rPr>
              <a:t>8</a:t>
            </a:r>
            <a:r>
              <a:rPr kumimoji="0" lang="en-US" sz="1050" b="0" i="0" u="none" strike="noStrike" kern="0" cap="none" spc="0" normalizeH="0" baseline="0" noProof="0" dirty="0">
                <a:ln>
                  <a:noFill/>
                </a:ln>
                <a:solidFill>
                  <a:srgbClr val="003A70"/>
                </a:solidFill>
                <a:effectLst/>
                <a:uLnTx/>
                <a:uFillTx/>
                <a:latin typeface="Arial"/>
                <a:ea typeface="+mn-ea"/>
                <a:cs typeface="+mn-cs"/>
              </a:rPr>
              <a:t>MedCare: March 2006-Vol44-Issue3;234-42, </a:t>
            </a:r>
            <a:r>
              <a:rPr kumimoji="0" lang="en-US" sz="1050" b="0" i="0" u="none" strike="noStrike" kern="0" cap="none" spc="0" normalizeH="0" baseline="30000" noProof="0" dirty="0">
                <a:ln>
                  <a:noFill/>
                </a:ln>
                <a:solidFill>
                  <a:srgbClr val="003A70"/>
                </a:solidFill>
                <a:effectLst/>
                <a:uLnTx/>
                <a:uFillTx/>
                <a:latin typeface="Arial"/>
                <a:ea typeface="+mn-ea"/>
                <a:cs typeface="+mn-cs"/>
              </a:rPr>
              <a:t>9</a:t>
            </a:r>
            <a:r>
              <a:rPr kumimoji="0" lang="en-US" sz="1050" b="0" i="0" u="none" strike="noStrike" kern="0" cap="none" spc="0" normalizeH="0" baseline="0" noProof="0" dirty="0">
                <a:ln>
                  <a:noFill/>
                </a:ln>
                <a:solidFill>
                  <a:srgbClr val="003A70"/>
                </a:solidFill>
                <a:effectLst/>
                <a:uLnTx/>
                <a:uFillTx/>
                <a:latin typeface="Arial"/>
                <a:ea typeface="+mn-ea"/>
                <a:cs typeface="+mn-cs"/>
              </a:rPr>
              <a:t>Mayo Clin Proc 2016;91:422-31, </a:t>
            </a:r>
            <a:r>
              <a:rPr kumimoji="0" lang="en-US" sz="1050" b="0" i="0" u="none" strike="noStrike" kern="0" cap="none" spc="0" normalizeH="0" baseline="30000" noProof="0" dirty="0">
                <a:ln>
                  <a:noFill/>
                </a:ln>
                <a:solidFill>
                  <a:srgbClr val="003A70"/>
                </a:solidFill>
                <a:effectLst/>
                <a:uLnTx/>
                <a:uFillTx/>
                <a:latin typeface="Arial"/>
                <a:ea typeface="+mn-ea"/>
                <a:cs typeface="+mn-cs"/>
              </a:rPr>
              <a:t>10</a:t>
            </a:r>
            <a:r>
              <a:rPr kumimoji="0" lang="en-US" sz="1050" b="0" i="0" u="none" strike="noStrike" kern="0" cap="none" spc="0" normalizeH="0" baseline="0" noProof="0" dirty="0">
                <a:ln>
                  <a:noFill/>
                </a:ln>
                <a:solidFill>
                  <a:srgbClr val="003A70"/>
                </a:solidFill>
                <a:effectLst/>
                <a:uLnTx/>
                <a:uFillTx/>
                <a:latin typeface="Arial"/>
                <a:ea typeface="+mn-ea"/>
                <a:cs typeface="+mn-cs"/>
              </a:rPr>
              <a:t> Arch Surg 2011; 146:54-62, </a:t>
            </a:r>
            <a:r>
              <a:rPr kumimoji="0" lang="en-US" sz="1050" b="0" i="0" u="none" strike="noStrike" kern="0" cap="none" spc="0" normalizeH="0" baseline="30000" noProof="0" dirty="0">
                <a:ln>
                  <a:noFill/>
                </a:ln>
                <a:solidFill>
                  <a:srgbClr val="003A70"/>
                </a:solidFill>
                <a:effectLst/>
                <a:uLnTx/>
                <a:uFillTx/>
                <a:latin typeface="Arial"/>
                <a:ea typeface="+mn-ea"/>
                <a:cs typeface="+mn-cs"/>
              </a:rPr>
              <a:t>11</a:t>
            </a:r>
            <a:r>
              <a:rPr kumimoji="0" lang="en-US" sz="1050" b="0" i="0" u="none" strike="noStrike" kern="0" cap="none" spc="0" normalizeH="0" baseline="0" noProof="0" dirty="0">
                <a:ln>
                  <a:noFill/>
                </a:ln>
                <a:solidFill>
                  <a:srgbClr val="003A70"/>
                </a:solidFill>
                <a:effectLst/>
                <a:uLnTx/>
                <a:uFillTx/>
                <a:latin typeface="Arial"/>
                <a:ea typeface="+mn-ea"/>
                <a:cs typeface="+mn-cs"/>
              </a:rPr>
              <a:t> Ann Intern Med 2008;149:334-41, </a:t>
            </a:r>
            <a:r>
              <a:rPr kumimoji="0" lang="en-US" sz="1050" b="0" i="0" u="none" strike="noStrike" kern="0" cap="none" spc="0" normalizeH="0" baseline="30000" noProof="0" dirty="0">
                <a:ln>
                  <a:noFill/>
                </a:ln>
                <a:solidFill>
                  <a:srgbClr val="003A70"/>
                </a:solidFill>
                <a:effectLst/>
                <a:uLnTx/>
                <a:uFillTx/>
                <a:latin typeface="Arial"/>
                <a:ea typeface="+mn-ea"/>
                <a:cs typeface="+mn-cs"/>
              </a:rPr>
              <a:t>12 </a:t>
            </a:r>
            <a:r>
              <a:rPr kumimoji="0" lang="en-US" sz="1050" b="0" i="0" u="none" strike="noStrike" kern="0" cap="none" spc="0" normalizeH="0" baseline="0" noProof="0" dirty="0">
                <a:ln>
                  <a:noFill/>
                </a:ln>
                <a:solidFill>
                  <a:srgbClr val="003A70"/>
                </a:solidFill>
                <a:effectLst/>
                <a:uLnTx/>
                <a:uFillTx/>
                <a:latin typeface="Arial"/>
                <a:ea typeface="+mn-ea"/>
                <a:cs typeface="+mn-cs"/>
              </a:rPr>
              <a:t> Mayo Clin Proc 2012; 87:1138-44</a:t>
            </a:r>
          </a:p>
        </p:txBody>
      </p:sp>
      <p:sp>
        <p:nvSpPr>
          <p:cNvPr id="5" name="Title 7">
            <a:extLst>
              <a:ext uri="{FF2B5EF4-FFF2-40B4-BE49-F238E27FC236}">
                <a16:creationId xmlns:a16="http://schemas.microsoft.com/office/drawing/2014/main" id="{A0871916-D0B5-4927-B12F-16B1BE783683}"/>
              </a:ext>
            </a:extLst>
          </p:cNvPr>
          <p:cNvSpPr txBox="1">
            <a:spLocks/>
          </p:cNvSpPr>
          <p:nvPr/>
        </p:nvSpPr>
        <p:spPr>
          <a:xfrm>
            <a:off x="449705" y="249917"/>
            <a:ext cx="11167672" cy="65261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800" b="1" cap="none" dirty="0"/>
              <a:t>Impact of Compassion Fatigue </a:t>
            </a:r>
          </a:p>
        </p:txBody>
      </p:sp>
    </p:spTree>
    <p:extLst>
      <p:ext uri="{BB962C8B-B14F-4D97-AF65-F5344CB8AC3E}">
        <p14:creationId xmlns:p14="http://schemas.microsoft.com/office/powerpoint/2010/main" val="135271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BD3E-2782-9A4F-9B87-B4C8F68FE929}"/>
              </a:ext>
            </a:extLst>
          </p:cNvPr>
          <p:cNvSpPr>
            <a:spLocks noGrp="1"/>
          </p:cNvSpPr>
          <p:nvPr>
            <p:ph type="title"/>
          </p:nvPr>
        </p:nvSpPr>
        <p:spPr/>
        <p:txBody>
          <a:bodyPr>
            <a:normAutofit fontScale="90000"/>
          </a:bodyPr>
          <a:lstStyle/>
          <a:p>
            <a:r>
              <a:rPr lang="en-US" b="1" dirty="0"/>
              <a:t>Building a Resilient Organizational Culture at the Leadership Level </a:t>
            </a:r>
            <a:br>
              <a:rPr lang="en-US" dirty="0"/>
            </a:br>
            <a:endParaRPr lang="en-US" dirty="0"/>
          </a:p>
        </p:txBody>
      </p:sp>
      <p:graphicFrame>
        <p:nvGraphicFramePr>
          <p:cNvPr id="5" name="Diagram 4">
            <a:extLst>
              <a:ext uri="{FF2B5EF4-FFF2-40B4-BE49-F238E27FC236}">
                <a16:creationId xmlns:a16="http://schemas.microsoft.com/office/drawing/2014/main" id="{914B9639-5BD1-45EA-965A-AFC70FF92949}"/>
              </a:ext>
            </a:extLst>
          </p:cNvPr>
          <p:cNvGraphicFramePr/>
          <p:nvPr>
            <p:extLst>
              <p:ext uri="{D42A27DB-BD31-4B8C-83A1-F6EECF244321}">
                <p14:modId xmlns:p14="http://schemas.microsoft.com/office/powerpoint/2010/main" val="1212014570"/>
              </p:ext>
            </p:extLst>
          </p:nvPr>
        </p:nvGraphicFramePr>
        <p:xfrm>
          <a:off x="281258" y="1266076"/>
          <a:ext cx="1032355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08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lexibleLine">
            <a:extLst>
              <a:ext uri="{FF2B5EF4-FFF2-40B4-BE49-F238E27FC236}">
                <a16:creationId xmlns:a16="http://schemas.microsoft.com/office/drawing/2014/main" id="{3CF12011-61E1-4D65-ADBF-F1F7E2F8A1C4}"/>
              </a:ext>
            </a:extLst>
          </p:cNvPr>
          <p:cNvSpPr/>
          <p:nvPr/>
        </p:nvSpPr>
        <p:spPr>
          <a:xfrm rot="9075131">
            <a:off x="3419975" y="4544689"/>
            <a:ext cx="1544821" cy="1380073"/>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txBody>
          <a:bodyPr/>
          <a:lstStyle/>
          <a:p>
            <a:endParaRPr lang="en-US" dirty="0"/>
          </a:p>
        </p:txBody>
      </p:sp>
      <p:sp>
        <p:nvSpPr>
          <p:cNvPr id="3" name="TextBox 2"/>
          <p:cNvSpPr txBox="1"/>
          <p:nvPr/>
        </p:nvSpPr>
        <p:spPr>
          <a:xfrm>
            <a:off x="3379512" y="175055"/>
            <a:ext cx="5499198" cy="646331"/>
          </a:xfrm>
          <a:prstGeom prst="rect">
            <a:avLst/>
          </a:prstGeom>
          <a:noFill/>
        </p:spPr>
        <p:txBody>
          <a:bodyPr wrap="none" rtlCol="0">
            <a:spAutoFit/>
          </a:bodyPr>
          <a:lstStyle/>
          <a:p>
            <a:pPr algn="ctr"/>
            <a:r>
              <a:rPr lang="en-US" sz="3600" dirty="0">
                <a:solidFill>
                  <a:prstClr val="white">
                    <a:lumMod val="50000"/>
                  </a:prstClr>
                </a:solidFill>
                <a:latin typeface="Calibri Light" panose="020F0302020204030204"/>
              </a:rPr>
              <a:t>Resiliency Building </a:t>
            </a:r>
            <a:r>
              <a:rPr lang="id-ID" sz="3600" dirty="0">
                <a:solidFill>
                  <a:prstClr val="white">
                    <a:lumMod val="50000"/>
                  </a:prstClr>
                </a:solidFill>
                <a:latin typeface="Calibri Light" panose="020F0302020204030204"/>
              </a:rPr>
              <a:t>Mindmap</a:t>
            </a:r>
            <a:endParaRPr lang="en-US" sz="3600" dirty="0">
              <a:solidFill>
                <a:prstClr val="white">
                  <a:lumMod val="50000"/>
                </a:prstClr>
              </a:solidFill>
              <a:latin typeface="Calibri Light" panose="020F0302020204030204"/>
            </a:endParaRPr>
          </a:p>
        </p:txBody>
      </p:sp>
      <p:sp>
        <p:nvSpPr>
          <p:cNvPr id="179" name="FlexibleLine"/>
          <p:cNvSpPr/>
          <p:nvPr/>
        </p:nvSpPr>
        <p:spPr>
          <a:xfrm>
            <a:off x="5809785" y="2662745"/>
            <a:ext cx="1339177" cy="943724"/>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sp>
      <p:sp>
        <p:nvSpPr>
          <p:cNvPr id="180" name="FlexibleLine"/>
          <p:cNvSpPr/>
          <p:nvPr/>
        </p:nvSpPr>
        <p:spPr>
          <a:xfrm>
            <a:off x="5809785" y="2662744"/>
            <a:ext cx="1339177" cy="774599"/>
          </a:xfrm>
          <a:custGeom>
            <a:avLst/>
            <a:gdLst/>
            <a:ahLst/>
            <a:cxnLst/>
            <a:rect l="0" t="0" r="0" b="0"/>
            <a:pathLst>
              <a:path w="934800" h="435100" fill="none">
                <a:moveTo>
                  <a:pt x="0" y="0"/>
                </a:moveTo>
                <a:cubicBezTo>
                  <a:pt x="0" y="195795"/>
                  <a:pt x="514140" y="435100"/>
                  <a:pt x="934800" y="435100"/>
                </a:cubicBezTo>
              </a:path>
            </a:pathLst>
          </a:custGeom>
          <a:noFill/>
          <a:ln w="7600" cap="flat">
            <a:solidFill>
              <a:schemeClr val="bg1">
                <a:lumMod val="50000"/>
              </a:schemeClr>
            </a:solidFill>
            <a:prstDash val="dash"/>
            <a:bevel/>
          </a:ln>
        </p:spPr>
      </p:sp>
      <p:sp>
        <p:nvSpPr>
          <p:cNvPr id="181" name="FlexibleLine"/>
          <p:cNvSpPr/>
          <p:nvPr/>
        </p:nvSpPr>
        <p:spPr>
          <a:xfrm>
            <a:off x="5354438" y="2884171"/>
            <a:ext cx="1339177" cy="1380073"/>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txBody>
          <a:bodyPr/>
          <a:lstStyle/>
          <a:p>
            <a:endParaRPr lang="en-US" dirty="0"/>
          </a:p>
        </p:txBody>
      </p:sp>
      <p:sp>
        <p:nvSpPr>
          <p:cNvPr id="182" name="FlexibleLine"/>
          <p:cNvSpPr/>
          <p:nvPr/>
        </p:nvSpPr>
        <p:spPr>
          <a:xfrm>
            <a:off x="5809785" y="2662744"/>
            <a:ext cx="1339177" cy="595326"/>
          </a:xfrm>
          <a:custGeom>
            <a:avLst/>
            <a:gdLst/>
            <a:ahLst/>
            <a:cxnLst/>
            <a:rect l="0" t="0" r="0" b="0"/>
            <a:pathLst>
              <a:path w="934800" h="334400" fill="none">
                <a:moveTo>
                  <a:pt x="0" y="0"/>
                </a:moveTo>
                <a:cubicBezTo>
                  <a:pt x="0" y="-150480"/>
                  <a:pt x="-514140" y="-334400"/>
                  <a:pt x="-934800" y="-334400"/>
                </a:cubicBezTo>
              </a:path>
            </a:pathLst>
          </a:custGeom>
          <a:noFill/>
          <a:ln w="7600" cap="flat">
            <a:solidFill>
              <a:schemeClr val="bg1">
                <a:lumMod val="50000"/>
              </a:schemeClr>
            </a:solidFill>
            <a:prstDash val="dash"/>
            <a:bevel/>
          </a:ln>
        </p:spPr>
      </p:sp>
      <p:grpSp>
        <p:nvGrpSpPr>
          <p:cNvPr id="9" name="Group 8"/>
          <p:cNvGrpSpPr/>
          <p:nvPr/>
        </p:nvGrpSpPr>
        <p:grpSpPr>
          <a:xfrm>
            <a:off x="8804006" y="1639745"/>
            <a:ext cx="217753" cy="723862"/>
            <a:chOff x="9058971" y="3034893"/>
            <a:chExt cx="232386" cy="621631"/>
          </a:xfrm>
        </p:grpSpPr>
        <p:sp>
          <p:nvSpPr>
            <p:cNvPr id="183" name="FlexibleLine"/>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84" name="FlexibleLine"/>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85" name="FlexibleLine"/>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10" name="Group 9"/>
          <p:cNvGrpSpPr/>
          <p:nvPr/>
        </p:nvGrpSpPr>
        <p:grpSpPr>
          <a:xfrm>
            <a:off x="8864327" y="3827925"/>
            <a:ext cx="217753" cy="723862"/>
            <a:chOff x="9117067" y="4510540"/>
            <a:chExt cx="232386" cy="621631"/>
          </a:xfrm>
        </p:grpSpPr>
        <p:sp>
          <p:nvSpPr>
            <p:cNvPr id="186"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87"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88"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7" name="Group 6"/>
          <p:cNvGrpSpPr/>
          <p:nvPr/>
        </p:nvGrpSpPr>
        <p:grpSpPr>
          <a:xfrm>
            <a:off x="3021709" y="3879165"/>
            <a:ext cx="185751" cy="1083127"/>
            <a:chOff x="3086669" y="5030502"/>
            <a:chExt cx="232386" cy="842397"/>
          </a:xfrm>
        </p:grpSpPr>
        <p:sp>
          <p:nvSpPr>
            <p:cNvPr id="189" name="FlexibleLine"/>
            <p:cNvSpPr/>
            <p:nvPr/>
          </p:nvSpPr>
          <p:spPr>
            <a:xfrm>
              <a:off x="3086669" y="5030502"/>
              <a:ext cx="232386" cy="517057"/>
            </a:xfrm>
            <a:custGeom>
              <a:avLst/>
              <a:gdLst/>
              <a:ahLst/>
              <a:cxnLst/>
              <a:rect l="0" t="0" r="0" b="0"/>
              <a:pathLst>
                <a:path w="152000" h="338200" fill="none">
                  <a:moveTo>
                    <a:pt x="0" y="0"/>
                  </a:moveTo>
                  <a:lnTo>
                    <a:pt x="-60800" y="0"/>
                  </a:lnTo>
                  <a:lnTo>
                    <a:pt x="-60800" y="-292600"/>
                  </a:lnTo>
                  <a:cubicBezTo>
                    <a:pt x="-60800" y="-319960"/>
                    <a:pt x="-79040" y="-338200"/>
                    <a:pt x="-106400" y="-338200"/>
                  </a:cubicBezTo>
                  <a:lnTo>
                    <a:pt x="-152000" y="-338200"/>
                  </a:lnTo>
                </a:path>
              </a:pathLst>
            </a:custGeom>
            <a:noFill/>
            <a:ln w="7600" cap="flat">
              <a:solidFill>
                <a:schemeClr val="bg1">
                  <a:lumMod val="50000"/>
                </a:schemeClr>
              </a:solidFill>
              <a:bevel/>
            </a:ln>
          </p:spPr>
        </p:sp>
        <p:sp>
          <p:nvSpPr>
            <p:cNvPr id="190" name="FlexibleLine"/>
            <p:cNvSpPr/>
            <p:nvPr/>
          </p:nvSpPr>
          <p:spPr>
            <a:xfrm>
              <a:off x="3086669" y="5030502"/>
              <a:ext cx="232386" cy="63906"/>
            </a:xfrm>
            <a:custGeom>
              <a:avLst/>
              <a:gdLst/>
              <a:ahLst/>
              <a:cxnLst/>
              <a:rect l="0" t="0" r="0" b="0"/>
              <a:pathLst>
                <a:path w="152000" h="41800" fill="none">
                  <a:moveTo>
                    <a:pt x="0" y="0"/>
                  </a:moveTo>
                  <a:lnTo>
                    <a:pt x="-60800" y="0"/>
                  </a:lnTo>
                  <a:lnTo>
                    <a:pt x="-60800" y="-11400"/>
                  </a:lnTo>
                  <a:cubicBezTo>
                    <a:pt x="-60800" y="-29640"/>
                    <a:pt x="-72960" y="-41800"/>
                    <a:pt x="-91200" y="-41800"/>
                  </a:cubicBezTo>
                  <a:lnTo>
                    <a:pt x="-152000" y="-41800"/>
                  </a:lnTo>
                </a:path>
              </a:pathLst>
            </a:custGeom>
            <a:noFill/>
            <a:ln w="7600" cap="flat">
              <a:solidFill>
                <a:schemeClr val="bg1">
                  <a:lumMod val="50000"/>
                </a:schemeClr>
              </a:solidFill>
              <a:bevel/>
            </a:ln>
          </p:spPr>
        </p:sp>
        <p:sp>
          <p:nvSpPr>
            <p:cNvPr id="191" name="FlexibleLine"/>
            <p:cNvSpPr/>
            <p:nvPr/>
          </p:nvSpPr>
          <p:spPr>
            <a:xfrm>
              <a:off x="3086669" y="5030502"/>
              <a:ext cx="232386" cy="389245"/>
            </a:xfrm>
            <a:custGeom>
              <a:avLst/>
              <a:gdLst/>
              <a:ahLst/>
              <a:cxnLst/>
              <a:rect l="0" t="0" r="0" b="0"/>
              <a:pathLst>
                <a:path w="152000" h="254600" fill="none">
                  <a:moveTo>
                    <a:pt x="0" y="0"/>
                  </a:moveTo>
                  <a:lnTo>
                    <a:pt x="-60800" y="0"/>
                  </a:lnTo>
                  <a:lnTo>
                    <a:pt x="-60800" y="209000"/>
                  </a:lnTo>
                  <a:cubicBezTo>
                    <a:pt x="-60800" y="236360"/>
                    <a:pt x="-79040" y="254600"/>
                    <a:pt x="-106400" y="254600"/>
                  </a:cubicBezTo>
                  <a:lnTo>
                    <a:pt x="-152000" y="254600"/>
                  </a:lnTo>
                </a:path>
              </a:pathLst>
            </a:custGeom>
            <a:noFill/>
            <a:ln w="7600" cap="flat">
              <a:solidFill>
                <a:schemeClr val="bg1">
                  <a:lumMod val="50000"/>
                </a:schemeClr>
              </a:solidFill>
              <a:bevel/>
            </a:ln>
          </p:spPr>
        </p:sp>
        <p:sp>
          <p:nvSpPr>
            <p:cNvPr id="192" name="FlexibleLine"/>
            <p:cNvSpPr/>
            <p:nvPr/>
          </p:nvSpPr>
          <p:spPr>
            <a:xfrm>
              <a:off x="3086669" y="5030502"/>
              <a:ext cx="232386" cy="842397"/>
            </a:xfrm>
            <a:custGeom>
              <a:avLst/>
              <a:gdLst/>
              <a:ahLst/>
              <a:cxnLst/>
              <a:rect l="0" t="0" r="0" b="0"/>
              <a:pathLst>
                <a:path w="152000" h="551000" fill="none">
                  <a:moveTo>
                    <a:pt x="0" y="0"/>
                  </a:moveTo>
                  <a:lnTo>
                    <a:pt x="-60800" y="0"/>
                  </a:lnTo>
                  <a:lnTo>
                    <a:pt x="-60800" y="505400"/>
                  </a:lnTo>
                  <a:cubicBezTo>
                    <a:pt x="-60800" y="532760"/>
                    <a:pt x="-79040" y="551000"/>
                    <a:pt x="-106400" y="551000"/>
                  </a:cubicBezTo>
                  <a:lnTo>
                    <a:pt x="-152000" y="551000"/>
                  </a:lnTo>
                </a:path>
              </a:pathLst>
            </a:custGeom>
            <a:noFill/>
            <a:ln w="7600" cap="flat">
              <a:solidFill>
                <a:schemeClr val="bg1">
                  <a:lumMod val="50000"/>
                </a:schemeClr>
              </a:solidFill>
              <a:bevel/>
            </a:ln>
          </p:spPr>
        </p:sp>
      </p:grpSp>
      <p:grpSp>
        <p:nvGrpSpPr>
          <p:cNvPr id="8" name="Group 7"/>
          <p:cNvGrpSpPr/>
          <p:nvPr/>
        </p:nvGrpSpPr>
        <p:grpSpPr>
          <a:xfrm>
            <a:off x="2870117" y="1889085"/>
            <a:ext cx="217753" cy="723862"/>
            <a:chOff x="2970477" y="3334089"/>
            <a:chExt cx="232386" cy="621631"/>
          </a:xfrm>
        </p:grpSpPr>
        <p:sp>
          <p:nvSpPr>
            <p:cNvPr id="193" name="FlexibleLine"/>
            <p:cNvSpPr/>
            <p:nvPr/>
          </p:nvSpPr>
          <p:spPr>
            <a:xfrm>
              <a:off x="2970477" y="3334089"/>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94" name="FlexibleLine"/>
            <p:cNvSpPr/>
            <p:nvPr/>
          </p:nvSpPr>
          <p:spPr>
            <a:xfrm>
              <a:off x="2970477" y="3334089"/>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95" name="FlexibleLine"/>
            <p:cNvSpPr/>
            <p:nvPr/>
          </p:nvSpPr>
          <p:spPr>
            <a:xfrm>
              <a:off x="2970477" y="3334089"/>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12" name="Group 11"/>
          <p:cNvGrpSpPr/>
          <p:nvPr/>
        </p:nvGrpSpPr>
        <p:grpSpPr>
          <a:xfrm>
            <a:off x="4993040" y="2270594"/>
            <a:ext cx="1807345" cy="1275166"/>
            <a:chOff x="5061945" y="3322470"/>
            <a:chExt cx="1928798" cy="1095075"/>
          </a:xfrm>
        </p:grpSpPr>
        <p:sp>
          <p:nvSpPr>
            <p:cNvPr id="375" name="Freeform 374"/>
            <p:cNvSpPr/>
            <p:nvPr/>
          </p:nvSpPr>
          <p:spPr>
            <a:xfrm>
              <a:off x="5061945" y="3371812"/>
              <a:ext cx="1928798" cy="1045733"/>
            </a:xfrm>
            <a:custGeom>
              <a:avLst/>
              <a:gdLst/>
              <a:ahLst/>
              <a:cxnLst/>
              <a:rect l="0" t="0" r="0" b="0"/>
              <a:pathLst>
                <a:path w="1261600" h="684000">
                  <a:moveTo>
                    <a:pt x="76000" y="0"/>
                  </a:moveTo>
                  <a:lnTo>
                    <a:pt x="1185600" y="0"/>
                  </a:lnTo>
                  <a:cubicBezTo>
                    <a:pt x="1227575" y="0"/>
                    <a:pt x="1261600" y="34025"/>
                    <a:pt x="1261600" y="76000"/>
                  </a:cubicBezTo>
                  <a:lnTo>
                    <a:pt x="1261600" y="608000"/>
                  </a:lnTo>
                  <a:cubicBezTo>
                    <a:pt x="1261600" y="649975"/>
                    <a:pt x="1227575" y="684000"/>
                    <a:pt x="1185600" y="684000"/>
                  </a:cubicBezTo>
                  <a:lnTo>
                    <a:pt x="76000" y="684000"/>
                  </a:lnTo>
                  <a:cubicBezTo>
                    <a:pt x="34025" y="684000"/>
                    <a:pt x="0" y="649975"/>
                    <a:pt x="0" y="608000"/>
                  </a:cubicBezTo>
                  <a:lnTo>
                    <a:pt x="0" y="76000"/>
                  </a:lnTo>
                  <a:cubicBezTo>
                    <a:pt x="0" y="34025"/>
                    <a:pt x="34025" y="0"/>
                    <a:pt x="76000" y="0"/>
                  </a:cubicBezTo>
                  <a:close/>
                </a:path>
              </a:pathLst>
            </a:custGeom>
            <a:solidFill>
              <a:schemeClr val="accent3">
                <a:lumMod val="75000"/>
              </a:schemeClr>
            </a:solidFill>
            <a:ln w="7600" cap="flat">
              <a:noFill/>
              <a:bevel/>
            </a:ln>
            <a:effectLst/>
          </p:spPr>
        </p:sp>
        <p:sp>
          <p:nvSpPr>
            <p:cNvPr id="257" name="Freeform 256"/>
            <p:cNvSpPr/>
            <p:nvPr/>
          </p:nvSpPr>
          <p:spPr>
            <a:xfrm>
              <a:off x="5061945" y="3322470"/>
              <a:ext cx="1928798" cy="1045733"/>
            </a:xfrm>
            <a:custGeom>
              <a:avLst/>
              <a:gdLst/>
              <a:ahLst/>
              <a:cxnLst/>
              <a:rect l="0" t="0" r="0" b="0"/>
              <a:pathLst>
                <a:path w="1261600" h="684000">
                  <a:moveTo>
                    <a:pt x="76000" y="0"/>
                  </a:moveTo>
                  <a:lnTo>
                    <a:pt x="1185600" y="0"/>
                  </a:lnTo>
                  <a:cubicBezTo>
                    <a:pt x="1227575" y="0"/>
                    <a:pt x="1261600" y="34025"/>
                    <a:pt x="1261600" y="76000"/>
                  </a:cubicBezTo>
                  <a:lnTo>
                    <a:pt x="1261600" y="608000"/>
                  </a:lnTo>
                  <a:cubicBezTo>
                    <a:pt x="1261600" y="649975"/>
                    <a:pt x="1227575" y="684000"/>
                    <a:pt x="1185600" y="684000"/>
                  </a:cubicBezTo>
                  <a:lnTo>
                    <a:pt x="76000" y="684000"/>
                  </a:lnTo>
                  <a:cubicBezTo>
                    <a:pt x="34025" y="684000"/>
                    <a:pt x="0" y="649975"/>
                    <a:pt x="0" y="608000"/>
                  </a:cubicBezTo>
                  <a:lnTo>
                    <a:pt x="0" y="76000"/>
                  </a:lnTo>
                  <a:cubicBezTo>
                    <a:pt x="0" y="34025"/>
                    <a:pt x="34025" y="0"/>
                    <a:pt x="76000" y="0"/>
                  </a:cubicBezTo>
                  <a:close/>
                </a:path>
              </a:pathLst>
            </a:custGeom>
            <a:solidFill>
              <a:schemeClr val="accent3"/>
            </a:solidFill>
            <a:ln w="7600" cap="flat">
              <a:noFill/>
              <a:bevel/>
            </a:ln>
            <a:effectLst/>
          </p:spPr>
        </p:sp>
        <p:sp>
          <p:nvSpPr>
            <p:cNvPr id="258" name="Text 4668"/>
            <p:cNvSpPr txBox="1"/>
            <p:nvPr/>
          </p:nvSpPr>
          <p:spPr>
            <a:xfrm>
              <a:off x="5154944" y="3441565"/>
              <a:ext cx="1754509" cy="766871"/>
            </a:xfrm>
            <a:prstGeom prst="rect">
              <a:avLst/>
            </a:prstGeom>
            <a:noFill/>
          </p:spPr>
          <p:txBody>
            <a:bodyPr wrap="square" lIns="27000" tIns="13500" rIns="27000" bIns="13500" rtlCol="0" anchor="ctr"/>
            <a:lstStyle/>
            <a:p>
              <a:pPr algn="ctr"/>
              <a:r>
                <a:rPr lang="en-US" sz="2400" b="1" dirty="0">
                  <a:solidFill>
                    <a:prstClr val="white"/>
                  </a:solidFill>
                  <a:latin typeface="Calibri Light" panose="020F0302020204030204"/>
                </a:rPr>
                <a:t>Resiliency in Healthcare </a:t>
              </a:r>
              <a:endParaRPr sz="2400" b="1" dirty="0">
                <a:solidFill>
                  <a:prstClr val="white"/>
                </a:solidFill>
                <a:latin typeface="Calibri Light" panose="020F0302020204030204"/>
              </a:endParaRPr>
            </a:p>
          </p:txBody>
        </p:sp>
      </p:grpSp>
      <p:grpSp>
        <p:nvGrpSpPr>
          <p:cNvPr id="11" name="Group 10"/>
          <p:cNvGrpSpPr/>
          <p:nvPr/>
        </p:nvGrpSpPr>
        <p:grpSpPr>
          <a:xfrm>
            <a:off x="7052343" y="1163623"/>
            <a:ext cx="1630396" cy="1447811"/>
            <a:chOff x="7455512" y="2639837"/>
            <a:chExt cx="1603458" cy="840592"/>
          </a:xfrm>
        </p:grpSpPr>
        <p:sp>
          <p:nvSpPr>
            <p:cNvPr id="376" name="Freeform 375"/>
            <p:cNvSpPr/>
            <p:nvPr/>
          </p:nvSpPr>
          <p:spPr>
            <a:xfrm>
              <a:off x="7455512" y="2690320"/>
              <a:ext cx="1603458" cy="790109"/>
            </a:xfrm>
            <a:custGeom>
              <a:avLst/>
              <a:gdLst/>
              <a:ahLst/>
              <a:cxnLst/>
              <a:rect l="0" t="0" r="0" b="0"/>
              <a:pathLst>
                <a:path w="1048800" h="516800">
                  <a:moveTo>
                    <a:pt x="76000" y="0"/>
                  </a:moveTo>
                  <a:lnTo>
                    <a:pt x="972800" y="0"/>
                  </a:lnTo>
                  <a:cubicBezTo>
                    <a:pt x="1014775" y="0"/>
                    <a:pt x="1048800" y="34025"/>
                    <a:pt x="1048800" y="76000"/>
                  </a:cubicBezTo>
                  <a:lnTo>
                    <a:pt x="1048800" y="440800"/>
                  </a:lnTo>
                  <a:cubicBezTo>
                    <a:pt x="1048800" y="482775"/>
                    <a:pt x="1014775" y="516800"/>
                    <a:pt x="972800" y="516800"/>
                  </a:cubicBezTo>
                  <a:lnTo>
                    <a:pt x="76000" y="516800"/>
                  </a:lnTo>
                  <a:cubicBezTo>
                    <a:pt x="34025" y="516800"/>
                    <a:pt x="0" y="482775"/>
                    <a:pt x="0" y="440800"/>
                  </a:cubicBezTo>
                  <a:lnTo>
                    <a:pt x="0" y="76000"/>
                  </a:lnTo>
                  <a:cubicBezTo>
                    <a:pt x="0" y="34025"/>
                    <a:pt x="34025" y="0"/>
                    <a:pt x="76000" y="0"/>
                  </a:cubicBezTo>
                  <a:close/>
                </a:path>
              </a:pathLst>
            </a:custGeom>
            <a:solidFill>
              <a:schemeClr val="accent2">
                <a:lumMod val="75000"/>
              </a:schemeClr>
            </a:solidFill>
            <a:ln w="7600" cap="flat">
              <a:noFill/>
              <a:bevel/>
            </a:ln>
            <a:effectLst/>
          </p:spPr>
        </p:sp>
        <p:sp>
          <p:nvSpPr>
            <p:cNvPr id="255" name="Freeform 254"/>
            <p:cNvSpPr/>
            <p:nvPr/>
          </p:nvSpPr>
          <p:spPr>
            <a:xfrm>
              <a:off x="7455512" y="2639837"/>
              <a:ext cx="1603458" cy="790109"/>
            </a:xfrm>
            <a:custGeom>
              <a:avLst/>
              <a:gdLst/>
              <a:ahLst/>
              <a:cxnLst/>
              <a:rect l="0" t="0" r="0" b="0"/>
              <a:pathLst>
                <a:path w="1048800" h="516800">
                  <a:moveTo>
                    <a:pt x="76000" y="0"/>
                  </a:moveTo>
                  <a:lnTo>
                    <a:pt x="972800" y="0"/>
                  </a:lnTo>
                  <a:cubicBezTo>
                    <a:pt x="1014775" y="0"/>
                    <a:pt x="1048800" y="34025"/>
                    <a:pt x="1048800" y="76000"/>
                  </a:cubicBezTo>
                  <a:lnTo>
                    <a:pt x="1048800" y="440800"/>
                  </a:lnTo>
                  <a:cubicBezTo>
                    <a:pt x="1048800" y="482775"/>
                    <a:pt x="1014775" y="516800"/>
                    <a:pt x="972800" y="516800"/>
                  </a:cubicBezTo>
                  <a:lnTo>
                    <a:pt x="76000" y="516800"/>
                  </a:lnTo>
                  <a:cubicBezTo>
                    <a:pt x="34025" y="516800"/>
                    <a:pt x="0" y="482775"/>
                    <a:pt x="0" y="440800"/>
                  </a:cubicBezTo>
                  <a:lnTo>
                    <a:pt x="0" y="76000"/>
                  </a:lnTo>
                  <a:cubicBezTo>
                    <a:pt x="0" y="34025"/>
                    <a:pt x="34025" y="0"/>
                    <a:pt x="76000" y="0"/>
                  </a:cubicBezTo>
                  <a:close/>
                </a:path>
              </a:pathLst>
            </a:custGeom>
            <a:solidFill>
              <a:schemeClr val="accent2"/>
            </a:solidFill>
            <a:ln w="7600" cap="flat">
              <a:noFill/>
              <a:bevel/>
            </a:ln>
            <a:effectLst/>
          </p:spPr>
        </p:sp>
        <p:sp>
          <p:nvSpPr>
            <p:cNvPr id="256" name="Text 4669"/>
            <p:cNvSpPr txBox="1"/>
            <p:nvPr/>
          </p:nvSpPr>
          <p:spPr>
            <a:xfrm>
              <a:off x="7532868" y="2753126"/>
              <a:ext cx="1498885" cy="580963"/>
            </a:xfrm>
            <a:prstGeom prst="rect">
              <a:avLst/>
            </a:prstGeom>
            <a:noFill/>
          </p:spPr>
          <p:txBody>
            <a:bodyPr wrap="square" lIns="27000" tIns="13500" rIns="27000" bIns="13500" rtlCol="0" anchor="ctr"/>
            <a:lstStyle/>
            <a:p>
              <a:pPr algn="ctr"/>
              <a:r>
                <a:rPr lang="en-US" sz="1600" b="1" dirty="0">
                  <a:solidFill>
                    <a:prstClr val="white"/>
                  </a:solidFill>
                  <a:latin typeface="Calibri Light" panose="020F0302020204030204"/>
                </a:rPr>
                <a:t>Theory-Guided Practice/Caring Science </a:t>
              </a:r>
              <a:endParaRPr sz="1600" b="1" dirty="0">
                <a:solidFill>
                  <a:prstClr val="white"/>
                </a:solidFill>
                <a:latin typeface="Calibri Light" panose="020F0302020204030204"/>
              </a:endParaRPr>
            </a:p>
          </p:txBody>
        </p:sp>
      </p:grpSp>
      <p:grpSp>
        <p:nvGrpSpPr>
          <p:cNvPr id="13" name="Group 12"/>
          <p:cNvGrpSpPr/>
          <p:nvPr/>
        </p:nvGrpSpPr>
        <p:grpSpPr>
          <a:xfrm>
            <a:off x="7176832" y="3256583"/>
            <a:ext cx="1671444" cy="1517147"/>
            <a:chOff x="7455512" y="3970244"/>
            <a:chExt cx="1661555" cy="1118440"/>
          </a:xfrm>
        </p:grpSpPr>
        <p:sp>
          <p:nvSpPr>
            <p:cNvPr id="378" name="Freeform 377"/>
            <p:cNvSpPr/>
            <p:nvPr/>
          </p:nvSpPr>
          <p:spPr>
            <a:xfrm>
              <a:off x="7455512" y="4008092"/>
              <a:ext cx="1661555" cy="1080592"/>
            </a:xfrm>
            <a:custGeom>
              <a:avLst/>
              <a:gdLst/>
              <a:ahLst/>
              <a:cxnLst/>
              <a:rect l="0" t="0" r="0" b="0"/>
              <a:pathLst>
                <a:path w="1086800" h="706800">
                  <a:moveTo>
                    <a:pt x="76000" y="0"/>
                  </a:moveTo>
                  <a:lnTo>
                    <a:pt x="1010800" y="0"/>
                  </a:lnTo>
                  <a:cubicBezTo>
                    <a:pt x="1052775" y="0"/>
                    <a:pt x="1086800" y="34025"/>
                    <a:pt x="1086800" y="76000"/>
                  </a:cubicBezTo>
                  <a:lnTo>
                    <a:pt x="1086800" y="630800"/>
                  </a:lnTo>
                  <a:cubicBezTo>
                    <a:pt x="1086800" y="672775"/>
                    <a:pt x="1052775" y="706800"/>
                    <a:pt x="1010800" y="706800"/>
                  </a:cubicBezTo>
                  <a:lnTo>
                    <a:pt x="76000" y="706800"/>
                  </a:lnTo>
                  <a:cubicBezTo>
                    <a:pt x="34025" y="706800"/>
                    <a:pt x="0" y="672775"/>
                    <a:pt x="0" y="630800"/>
                  </a:cubicBezTo>
                  <a:lnTo>
                    <a:pt x="0" y="76000"/>
                  </a:lnTo>
                  <a:cubicBezTo>
                    <a:pt x="0" y="34025"/>
                    <a:pt x="34025" y="0"/>
                    <a:pt x="76000" y="0"/>
                  </a:cubicBezTo>
                  <a:close/>
                </a:path>
              </a:pathLst>
            </a:custGeom>
            <a:solidFill>
              <a:schemeClr val="accent4">
                <a:lumMod val="75000"/>
              </a:schemeClr>
            </a:solidFill>
            <a:ln w="7600" cap="flat">
              <a:noFill/>
              <a:bevel/>
            </a:ln>
            <a:effectLst/>
          </p:spPr>
        </p:sp>
        <p:sp>
          <p:nvSpPr>
            <p:cNvPr id="253" name="Freeform 252"/>
            <p:cNvSpPr/>
            <p:nvPr/>
          </p:nvSpPr>
          <p:spPr>
            <a:xfrm>
              <a:off x="7455512" y="3970244"/>
              <a:ext cx="1661555" cy="1080592"/>
            </a:xfrm>
            <a:custGeom>
              <a:avLst/>
              <a:gdLst/>
              <a:ahLst/>
              <a:cxnLst/>
              <a:rect l="0" t="0" r="0" b="0"/>
              <a:pathLst>
                <a:path w="1086800" h="706800">
                  <a:moveTo>
                    <a:pt x="76000" y="0"/>
                  </a:moveTo>
                  <a:lnTo>
                    <a:pt x="1010800" y="0"/>
                  </a:lnTo>
                  <a:cubicBezTo>
                    <a:pt x="1052775" y="0"/>
                    <a:pt x="1086800" y="34025"/>
                    <a:pt x="1086800" y="76000"/>
                  </a:cubicBezTo>
                  <a:lnTo>
                    <a:pt x="1086800" y="630800"/>
                  </a:lnTo>
                  <a:cubicBezTo>
                    <a:pt x="1086800" y="672775"/>
                    <a:pt x="1052775" y="706800"/>
                    <a:pt x="1010800" y="706800"/>
                  </a:cubicBezTo>
                  <a:lnTo>
                    <a:pt x="76000" y="706800"/>
                  </a:lnTo>
                  <a:cubicBezTo>
                    <a:pt x="34025" y="706800"/>
                    <a:pt x="0" y="672775"/>
                    <a:pt x="0" y="630800"/>
                  </a:cubicBezTo>
                  <a:lnTo>
                    <a:pt x="0" y="76000"/>
                  </a:lnTo>
                  <a:cubicBezTo>
                    <a:pt x="0" y="34025"/>
                    <a:pt x="34025" y="0"/>
                    <a:pt x="76000" y="0"/>
                  </a:cubicBezTo>
                  <a:close/>
                </a:path>
              </a:pathLst>
            </a:custGeom>
            <a:solidFill>
              <a:schemeClr val="accent4"/>
            </a:solidFill>
            <a:ln w="7600" cap="flat">
              <a:noFill/>
              <a:bevel/>
            </a:ln>
            <a:effectLst/>
          </p:spPr>
        </p:sp>
        <p:sp>
          <p:nvSpPr>
            <p:cNvPr id="254" name="Text 4670"/>
            <p:cNvSpPr txBox="1"/>
            <p:nvPr/>
          </p:nvSpPr>
          <p:spPr>
            <a:xfrm>
              <a:off x="7513608" y="4066102"/>
              <a:ext cx="1556982" cy="871445"/>
            </a:xfrm>
            <a:prstGeom prst="rect">
              <a:avLst/>
            </a:prstGeom>
            <a:noFill/>
          </p:spPr>
          <p:txBody>
            <a:bodyPr wrap="square" lIns="27000" tIns="13500" rIns="27000" bIns="13500" rtlCol="0" anchor="ctr"/>
            <a:lstStyle/>
            <a:p>
              <a:pPr algn="ctr"/>
              <a:r>
                <a:rPr lang="en-US" sz="1600" b="1" dirty="0">
                  <a:solidFill>
                    <a:prstClr val="white"/>
                  </a:solidFill>
                  <a:latin typeface="Calibri Light" panose="020F0302020204030204"/>
                </a:rPr>
                <a:t>Compassionate Communities </a:t>
              </a:r>
              <a:endParaRPr sz="1600" b="1" dirty="0">
                <a:solidFill>
                  <a:prstClr val="white"/>
                </a:solidFill>
                <a:latin typeface="Calibri Light" panose="020F0302020204030204"/>
              </a:endParaRPr>
            </a:p>
          </p:txBody>
        </p:sp>
      </p:grpSp>
      <p:grpSp>
        <p:nvGrpSpPr>
          <p:cNvPr id="15" name="Group 14"/>
          <p:cNvGrpSpPr/>
          <p:nvPr/>
        </p:nvGrpSpPr>
        <p:grpSpPr>
          <a:xfrm>
            <a:off x="3026947" y="3376756"/>
            <a:ext cx="1601208" cy="1380073"/>
            <a:chOff x="3086669" y="4635447"/>
            <a:chExt cx="1510504" cy="854015"/>
          </a:xfrm>
        </p:grpSpPr>
        <p:sp>
          <p:nvSpPr>
            <p:cNvPr id="380" name="Freeform 379"/>
            <p:cNvSpPr/>
            <p:nvPr/>
          </p:nvSpPr>
          <p:spPr>
            <a:xfrm>
              <a:off x="3086669" y="4699353"/>
              <a:ext cx="1510504" cy="790109"/>
            </a:xfrm>
            <a:custGeom>
              <a:avLst/>
              <a:gdLst/>
              <a:ahLst/>
              <a:cxnLst/>
              <a:rect l="0" t="0" r="0" b="0"/>
              <a:pathLst>
                <a:path w="988000" h="516800">
                  <a:moveTo>
                    <a:pt x="76000" y="0"/>
                  </a:moveTo>
                  <a:lnTo>
                    <a:pt x="912000" y="0"/>
                  </a:lnTo>
                  <a:cubicBezTo>
                    <a:pt x="953975" y="0"/>
                    <a:pt x="988000" y="34025"/>
                    <a:pt x="988000" y="76000"/>
                  </a:cubicBezTo>
                  <a:lnTo>
                    <a:pt x="988000" y="440800"/>
                  </a:lnTo>
                  <a:cubicBezTo>
                    <a:pt x="988000" y="482775"/>
                    <a:pt x="953975" y="516800"/>
                    <a:pt x="912000" y="516800"/>
                  </a:cubicBezTo>
                  <a:lnTo>
                    <a:pt x="76000" y="516800"/>
                  </a:lnTo>
                  <a:cubicBezTo>
                    <a:pt x="34025" y="516800"/>
                    <a:pt x="0" y="482775"/>
                    <a:pt x="0" y="440800"/>
                  </a:cubicBezTo>
                  <a:lnTo>
                    <a:pt x="0" y="76000"/>
                  </a:lnTo>
                  <a:cubicBezTo>
                    <a:pt x="0" y="34025"/>
                    <a:pt x="34025" y="0"/>
                    <a:pt x="76000" y="0"/>
                  </a:cubicBezTo>
                  <a:close/>
                </a:path>
              </a:pathLst>
            </a:custGeom>
            <a:solidFill>
              <a:schemeClr val="accent5">
                <a:lumMod val="75000"/>
              </a:schemeClr>
            </a:solidFill>
            <a:ln w="7600" cap="flat">
              <a:noFill/>
              <a:bevel/>
            </a:ln>
            <a:effectLst/>
          </p:spPr>
        </p:sp>
        <p:sp>
          <p:nvSpPr>
            <p:cNvPr id="251" name="Freeform 250"/>
            <p:cNvSpPr/>
            <p:nvPr/>
          </p:nvSpPr>
          <p:spPr>
            <a:xfrm>
              <a:off x="3086669" y="4635447"/>
              <a:ext cx="1510504" cy="790109"/>
            </a:xfrm>
            <a:custGeom>
              <a:avLst/>
              <a:gdLst/>
              <a:ahLst/>
              <a:cxnLst/>
              <a:rect l="0" t="0" r="0" b="0"/>
              <a:pathLst>
                <a:path w="988000" h="516800">
                  <a:moveTo>
                    <a:pt x="76000" y="0"/>
                  </a:moveTo>
                  <a:lnTo>
                    <a:pt x="912000" y="0"/>
                  </a:lnTo>
                  <a:cubicBezTo>
                    <a:pt x="953975" y="0"/>
                    <a:pt x="988000" y="34025"/>
                    <a:pt x="988000" y="76000"/>
                  </a:cubicBezTo>
                  <a:lnTo>
                    <a:pt x="988000" y="440800"/>
                  </a:lnTo>
                  <a:cubicBezTo>
                    <a:pt x="988000" y="482775"/>
                    <a:pt x="953975" y="516800"/>
                    <a:pt x="912000" y="516800"/>
                  </a:cubicBezTo>
                  <a:lnTo>
                    <a:pt x="76000" y="516800"/>
                  </a:lnTo>
                  <a:cubicBezTo>
                    <a:pt x="34025" y="516800"/>
                    <a:pt x="0" y="482775"/>
                    <a:pt x="0" y="440800"/>
                  </a:cubicBezTo>
                  <a:lnTo>
                    <a:pt x="0" y="76000"/>
                  </a:lnTo>
                  <a:cubicBezTo>
                    <a:pt x="0" y="34025"/>
                    <a:pt x="34025" y="0"/>
                    <a:pt x="76000" y="0"/>
                  </a:cubicBezTo>
                  <a:close/>
                </a:path>
              </a:pathLst>
            </a:custGeom>
            <a:solidFill>
              <a:schemeClr val="accent5"/>
            </a:solidFill>
            <a:ln w="7600" cap="flat">
              <a:noFill/>
              <a:bevel/>
            </a:ln>
            <a:effectLst/>
          </p:spPr>
        </p:sp>
        <p:sp>
          <p:nvSpPr>
            <p:cNvPr id="252" name="Text 4671"/>
            <p:cNvSpPr txBox="1"/>
            <p:nvPr/>
          </p:nvSpPr>
          <p:spPr>
            <a:xfrm>
              <a:off x="3115717" y="4734211"/>
              <a:ext cx="1405931" cy="580963"/>
            </a:xfrm>
            <a:prstGeom prst="rect">
              <a:avLst/>
            </a:prstGeom>
            <a:noFill/>
          </p:spPr>
          <p:txBody>
            <a:bodyPr wrap="square" lIns="27000" tIns="13500" rIns="27000" bIns="13500" rtlCol="0" anchor="ctr"/>
            <a:lstStyle/>
            <a:p>
              <a:pPr algn="ctr"/>
              <a:r>
                <a:rPr lang="en-US" sz="1600" b="1" dirty="0">
                  <a:solidFill>
                    <a:prstClr val="white"/>
                  </a:solidFill>
                  <a:latin typeface="Calibri Light" panose="020F0302020204030204"/>
                </a:rPr>
                <a:t>Healing With the Arts </a:t>
              </a:r>
              <a:endParaRPr sz="1600" b="1" dirty="0">
                <a:solidFill>
                  <a:prstClr val="white"/>
                </a:solidFill>
                <a:latin typeface="Calibri Light" panose="020F0302020204030204"/>
              </a:endParaRPr>
            </a:p>
          </p:txBody>
        </p:sp>
      </p:grpSp>
      <p:grpSp>
        <p:nvGrpSpPr>
          <p:cNvPr id="14" name="Group 13"/>
          <p:cNvGrpSpPr/>
          <p:nvPr/>
        </p:nvGrpSpPr>
        <p:grpSpPr>
          <a:xfrm>
            <a:off x="2831457" y="1409692"/>
            <a:ext cx="1637078" cy="1455069"/>
            <a:chOff x="2970477" y="2793794"/>
            <a:chExt cx="1626697" cy="1129973"/>
          </a:xfrm>
        </p:grpSpPr>
        <p:sp>
          <p:nvSpPr>
            <p:cNvPr id="379" name="Freeform 378"/>
            <p:cNvSpPr/>
            <p:nvPr/>
          </p:nvSpPr>
          <p:spPr>
            <a:xfrm>
              <a:off x="2970477" y="2843175"/>
              <a:ext cx="1626697" cy="1080592"/>
            </a:xfrm>
            <a:custGeom>
              <a:avLst/>
              <a:gdLst/>
              <a:ahLst/>
              <a:cxnLst/>
              <a:rect l="0" t="0" r="0" b="0"/>
              <a:pathLst>
                <a:path w="1064000" h="706800">
                  <a:moveTo>
                    <a:pt x="76000" y="0"/>
                  </a:moveTo>
                  <a:lnTo>
                    <a:pt x="988000" y="0"/>
                  </a:lnTo>
                  <a:cubicBezTo>
                    <a:pt x="1029975" y="0"/>
                    <a:pt x="1064000" y="34025"/>
                    <a:pt x="1064000" y="76000"/>
                  </a:cubicBezTo>
                  <a:lnTo>
                    <a:pt x="1064000" y="630800"/>
                  </a:lnTo>
                  <a:cubicBezTo>
                    <a:pt x="1064000" y="672775"/>
                    <a:pt x="1029975" y="706800"/>
                    <a:pt x="988000" y="706800"/>
                  </a:cubicBezTo>
                  <a:lnTo>
                    <a:pt x="76000" y="706800"/>
                  </a:lnTo>
                  <a:cubicBezTo>
                    <a:pt x="34025" y="706800"/>
                    <a:pt x="0" y="672775"/>
                    <a:pt x="0" y="630800"/>
                  </a:cubicBezTo>
                  <a:lnTo>
                    <a:pt x="0" y="76000"/>
                  </a:lnTo>
                  <a:cubicBezTo>
                    <a:pt x="0" y="34025"/>
                    <a:pt x="34025" y="0"/>
                    <a:pt x="76000" y="0"/>
                  </a:cubicBezTo>
                  <a:close/>
                </a:path>
              </a:pathLst>
            </a:custGeom>
            <a:solidFill>
              <a:schemeClr val="accent1">
                <a:lumMod val="75000"/>
              </a:schemeClr>
            </a:solidFill>
            <a:ln w="7600" cap="flat">
              <a:noFill/>
              <a:bevel/>
            </a:ln>
            <a:effectLst/>
          </p:spPr>
        </p:sp>
        <p:sp>
          <p:nvSpPr>
            <p:cNvPr id="249" name="Freeform 248"/>
            <p:cNvSpPr/>
            <p:nvPr/>
          </p:nvSpPr>
          <p:spPr>
            <a:xfrm>
              <a:off x="2970477" y="2793794"/>
              <a:ext cx="1626697" cy="1080592"/>
            </a:xfrm>
            <a:custGeom>
              <a:avLst/>
              <a:gdLst/>
              <a:ahLst/>
              <a:cxnLst/>
              <a:rect l="0" t="0" r="0" b="0"/>
              <a:pathLst>
                <a:path w="1064000" h="706800">
                  <a:moveTo>
                    <a:pt x="76000" y="0"/>
                  </a:moveTo>
                  <a:lnTo>
                    <a:pt x="988000" y="0"/>
                  </a:lnTo>
                  <a:cubicBezTo>
                    <a:pt x="1029975" y="0"/>
                    <a:pt x="1064000" y="34025"/>
                    <a:pt x="1064000" y="76000"/>
                  </a:cubicBezTo>
                  <a:lnTo>
                    <a:pt x="1064000" y="630800"/>
                  </a:lnTo>
                  <a:cubicBezTo>
                    <a:pt x="1064000" y="672775"/>
                    <a:pt x="1029975" y="706800"/>
                    <a:pt x="988000" y="706800"/>
                  </a:cubicBezTo>
                  <a:lnTo>
                    <a:pt x="76000" y="706800"/>
                  </a:lnTo>
                  <a:cubicBezTo>
                    <a:pt x="34025" y="706800"/>
                    <a:pt x="0" y="672775"/>
                    <a:pt x="0" y="630800"/>
                  </a:cubicBezTo>
                  <a:lnTo>
                    <a:pt x="0" y="76000"/>
                  </a:lnTo>
                  <a:cubicBezTo>
                    <a:pt x="0" y="34025"/>
                    <a:pt x="34025" y="0"/>
                    <a:pt x="76000" y="0"/>
                  </a:cubicBezTo>
                  <a:close/>
                </a:path>
              </a:pathLst>
            </a:custGeom>
            <a:solidFill>
              <a:schemeClr val="accent1"/>
            </a:solidFill>
            <a:ln w="7600" cap="flat">
              <a:noFill/>
              <a:bevel/>
            </a:ln>
            <a:effectLst/>
          </p:spPr>
        </p:sp>
        <p:sp>
          <p:nvSpPr>
            <p:cNvPr id="250" name="Text 4672"/>
            <p:cNvSpPr txBox="1"/>
            <p:nvPr/>
          </p:nvSpPr>
          <p:spPr>
            <a:xfrm>
              <a:off x="3022763" y="2892557"/>
              <a:ext cx="1522124" cy="871445"/>
            </a:xfrm>
            <a:prstGeom prst="rect">
              <a:avLst/>
            </a:prstGeom>
            <a:noFill/>
          </p:spPr>
          <p:txBody>
            <a:bodyPr wrap="square" lIns="27000" tIns="13500" rIns="27000" bIns="13500" rtlCol="0" anchor="ctr"/>
            <a:lstStyle/>
            <a:p>
              <a:pPr algn="ctr"/>
              <a:r>
                <a:rPr lang="en-US" sz="1600" b="1" dirty="0">
                  <a:solidFill>
                    <a:prstClr val="white"/>
                  </a:solidFill>
                  <a:latin typeface="Calibri Light" panose="020F0302020204030204"/>
                </a:rPr>
                <a:t>Peer-to-Peer Support  </a:t>
              </a:r>
              <a:endParaRPr sz="1600" b="1" dirty="0">
                <a:solidFill>
                  <a:prstClr val="white"/>
                </a:solidFill>
                <a:latin typeface="Calibri Light" panose="020F0302020204030204"/>
              </a:endParaRPr>
            </a:p>
          </p:txBody>
        </p:sp>
      </p:grpSp>
      <p:sp>
        <p:nvSpPr>
          <p:cNvPr id="247" name="Freeform 246"/>
          <p:cNvSpPr/>
          <p:nvPr/>
        </p:nvSpPr>
        <p:spPr>
          <a:xfrm>
            <a:off x="9076401" y="1252125"/>
            <a:ext cx="1066987" cy="392373"/>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248" name="Text 4673"/>
          <p:cNvSpPr txBox="1"/>
          <p:nvPr/>
        </p:nvSpPr>
        <p:spPr>
          <a:xfrm>
            <a:off x="9095536" y="1256389"/>
            <a:ext cx="2390704"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Theory as a foundation to practice </a:t>
            </a:r>
            <a:endParaRPr sz="1200" b="1" dirty="0">
              <a:solidFill>
                <a:prstClr val="white">
                  <a:lumMod val="50000"/>
                </a:prstClr>
              </a:solidFill>
              <a:latin typeface="Calibri" panose="020F0502020204030204"/>
            </a:endParaRPr>
          </a:p>
        </p:txBody>
      </p:sp>
      <p:sp>
        <p:nvSpPr>
          <p:cNvPr id="245" name="Freeform 244"/>
          <p:cNvSpPr/>
          <p:nvPr/>
        </p:nvSpPr>
        <p:spPr>
          <a:xfrm>
            <a:off x="9076401" y="1591989"/>
            <a:ext cx="1731131" cy="392373"/>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246" name="Text 4674"/>
          <p:cNvSpPr txBox="1"/>
          <p:nvPr/>
        </p:nvSpPr>
        <p:spPr>
          <a:xfrm>
            <a:off x="9099790" y="1618131"/>
            <a:ext cx="1762383"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Reconnection to purpose </a:t>
            </a:r>
            <a:endParaRPr sz="1200" b="1" dirty="0">
              <a:solidFill>
                <a:prstClr val="white">
                  <a:lumMod val="50000"/>
                </a:prstClr>
              </a:solidFill>
              <a:latin typeface="Calibri" panose="020F0502020204030204"/>
            </a:endParaRPr>
          </a:p>
        </p:txBody>
      </p:sp>
      <p:sp>
        <p:nvSpPr>
          <p:cNvPr id="243" name="Freeform 242"/>
          <p:cNvSpPr/>
          <p:nvPr/>
        </p:nvSpPr>
        <p:spPr>
          <a:xfrm>
            <a:off x="9063281" y="1974547"/>
            <a:ext cx="1589592" cy="392373"/>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244" name="Text 4675"/>
          <p:cNvSpPr txBox="1"/>
          <p:nvPr/>
        </p:nvSpPr>
        <p:spPr>
          <a:xfrm>
            <a:off x="9129763" y="1957994"/>
            <a:ext cx="1523110"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Promoting self -care</a:t>
            </a:r>
          </a:p>
        </p:txBody>
      </p:sp>
      <p:sp>
        <p:nvSpPr>
          <p:cNvPr id="241" name="Freeform 240"/>
          <p:cNvSpPr/>
          <p:nvPr/>
        </p:nvSpPr>
        <p:spPr>
          <a:xfrm>
            <a:off x="9104068" y="3461883"/>
            <a:ext cx="2460601" cy="392373"/>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242" name="Text 4676"/>
          <p:cNvSpPr txBox="1"/>
          <p:nvPr/>
        </p:nvSpPr>
        <p:spPr>
          <a:xfrm>
            <a:off x="9151151" y="3479086"/>
            <a:ext cx="1984474"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Small group connection </a:t>
            </a:r>
            <a:endParaRPr sz="1200" b="1" dirty="0">
              <a:solidFill>
                <a:prstClr val="white">
                  <a:lumMod val="50000"/>
                </a:prstClr>
              </a:solidFill>
              <a:latin typeface="Calibri" panose="020F0502020204030204"/>
            </a:endParaRPr>
          </a:p>
        </p:txBody>
      </p:sp>
      <p:sp>
        <p:nvSpPr>
          <p:cNvPr id="239" name="Freeform 238"/>
          <p:cNvSpPr/>
          <p:nvPr/>
        </p:nvSpPr>
        <p:spPr>
          <a:xfrm>
            <a:off x="9123626" y="3801747"/>
            <a:ext cx="2362614" cy="392373"/>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240" name="Text 4677"/>
          <p:cNvSpPr txBox="1"/>
          <p:nvPr/>
        </p:nvSpPr>
        <p:spPr>
          <a:xfrm>
            <a:off x="9151151" y="3862280"/>
            <a:ext cx="2501001"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Safe place to share complex emotions with those who understand it  </a:t>
            </a:r>
            <a:endParaRPr sz="1200" b="1" dirty="0">
              <a:solidFill>
                <a:prstClr val="white">
                  <a:lumMod val="50000"/>
                </a:prstClr>
              </a:solidFill>
              <a:latin typeface="Calibri" panose="020F0502020204030204"/>
            </a:endParaRPr>
          </a:p>
        </p:txBody>
      </p:sp>
      <p:sp>
        <p:nvSpPr>
          <p:cNvPr id="237" name="Freeform 236"/>
          <p:cNvSpPr/>
          <p:nvPr/>
        </p:nvSpPr>
        <p:spPr>
          <a:xfrm>
            <a:off x="9267054" y="4141610"/>
            <a:ext cx="1644031" cy="392373"/>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238" name="Text 4678"/>
          <p:cNvSpPr txBox="1"/>
          <p:nvPr/>
        </p:nvSpPr>
        <p:spPr>
          <a:xfrm>
            <a:off x="9076401" y="4192081"/>
            <a:ext cx="2970275"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 Connections to be heard and seen </a:t>
            </a:r>
            <a:endParaRPr sz="1200" b="1" dirty="0">
              <a:solidFill>
                <a:prstClr val="white">
                  <a:lumMod val="50000"/>
                </a:prstClr>
              </a:solidFill>
              <a:latin typeface="Calibri" panose="020F0502020204030204"/>
            </a:endParaRPr>
          </a:p>
        </p:txBody>
      </p:sp>
      <p:sp>
        <p:nvSpPr>
          <p:cNvPr id="235" name="Freeform 234"/>
          <p:cNvSpPr/>
          <p:nvPr/>
        </p:nvSpPr>
        <p:spPr>
          <a:xfrm>
            <a:off x="572484" y="3247367"/>
            <a:ext cx="2286400" cy="378843"/>
          </a:xfrm>
          <a:custGeom>
            <a:avLst/>
            <a:gdLst/>
            <a:ahLst/>
            <a:cxnLst/>
            <a:rect l="0" t="0" r="0" b="0"/>
            <a:pathLst>
              <a:path w="1596000" h="212800" fill="none">
                <a:moveTo>
                  <a:pt x="0" y="212800"/>
                </a:moveTo>
                <a:lnTo>
                  <a:pt x="1596000" y="212800"/>
                </a:lnTo>
              </a:path>
            </a:pathLst>
          </a:custGeom>
          <a:gradFill>
            <a:gsLst>
              <a:gs pos="0">
                <a:srgbClr val="E7F5FB"/>
              </a:gs>
              <a:gs pos="50000">
                <a:srgbClr val="CFEBF7"/>
              </a:gs>
              <a:gs pos="100000">
                <a:srgbClr val="B7E2F3"/>
              </a:gs>
            </a:gsLst>
            <a:lin ang="5400000" scaled="0"/>
          </a:gradFill>
          <a:ln w="22800" cap="flat">
            <a:solidFill>
              <a:schemeClr val="accent5"/>
            </a:solidFill>
            <a:bevel/>
            <a:headEnd type="oval"/>
            <a:tailEnd type="none"/>
          </a:ln>
          <a:effectLst/>
        </p:spPr>
      </p:sp>
      <p:sp>
        <p:nvSpPr>
          <p:cNvPr id="236" name="Text 4679"/>
          <p:cNvSpPr txBox="1"/>
          <p:nvPr/>
        </p:nvSpPr>
        <p:spPr>
          <a:xfrm>
            <a:off x="89267" y="3273513"/>
            <a:ext cx="2742190" cy="324722"/>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Can reflect emotion of being in healthcare  </a:t>
            </a:r>
            <a:endParaRPr sz="1200" b="1" dirty="0">
              <a:solidFill>
                <a:prstClr val="white">
                  <a:lumMod val="50000"/>
                </a:prstClr>
              </a:solidFill>
              <a:latin typeface="Calibri" panose="020F0502020204030204"/>
            </a:endParaRPr>
          </a:p>
        </p:txBody>
      </p:sp>
      <p:sp>
        <p:nvSpPr>
          <p:cNvPr id="233" name="Freeform 232"/>
          <p:cNvSpPr/>
          <p:nvPr/>
        </p:nvSpPr>
        <p:spPr>
          <a:xfrm>
            <a:off x="768459" y="3578518"/>
            <a:ext cx="2090423" cy="392373"/>
          </a:xfrm>
          <a:custGeom>
            <a:avLst/>
            <a:gdLst/>
            <a:ahLst/>
            <a:cxnLst/>
            <a:rect l="0" t="0" r="0" b="0"/>
            <a:pathLst>
              <a:path w="1459200" h="220400" fill="none">
                <a:moveTo>
                  <a:pt x="0" y="220400"/>
                </a:moveTo>
                <a:lnTo>
                  <a:pt x="1459200" y="220400"/>
                </a:lnTo>
              </a:path>
            </a:pathLst>
          </a:custGeom>
          <a:gradFill>
            <a:gsLst>
              <a:gs pos="0">
                <a:srgbClr val="E7F5FB"/>
              </a:gs>
              <a:gs pos="50000">
                <a:srgbClr val="CFEBF7"/>
              </a:gs>
              <a:gs pos="100000">
                <a:srgbClr val="B7E2F3"/>
              </a:gs>
            </a:gsLst>
            <a:lin ang="5400000" scaled="0"/>
          </a:gradFill>
          <a:ln w="22800" cap="flat">
            <a:solidFill>
              <a:schemeClr val="accent5"/>
            </a:solidFill>
            <a:bevel/>
            <a:headEnd type="oval"/>
            <a:tailEnd type="none"/>
          </a:ln>
          <a:effectLst/>
        </p:spPr>
      </p:sp>
      <p:sp>
        <p:nvSpPr>
          <p:cNvPr id="234" name="Text 4680"/>
          <p:cNvSpPr txBox="1"/>
          <p:nvPr/>
        </p:nvSpPr>
        <p:spPr>
          <a:xfrm>
            <a:off x="561236" y="3604659"/>
            <a:ext cx="2270220"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Allows for emotional processing </a:t>
            </a:r>
            <a:endParaRPr sz="1200" b="1" dirty="0">
              <a:solidFill>
                <a:prstClr val="white">
                  <a:lumMod val="50000"/>
                </a:prstClr>
              </a:solidFill>
              <a:latin typeface="Calibri" panose="020F0502020204030204"/>
            </a:endParaRPr>
          </a:p>
        </p:txBody>
      </p:sp>
      <p:sp>
        <p:nvSpPr>
          <p:cNvPr id="231" name="Freeform 230"/>
          <p:cNvSpPr/>
          <p:nvPr/>
        </p:nvSpPr>
        <p:spPr>
          <a:xfrm>
            <a:off x="1247516" y="3918382"/>
            <a:ext cx="1611368" cy="392373"/>
          </a:xfrm>
          <a:custGeom>
            <a:avLst/>
            <a:gdLst/>
            <a:ahLst/>
            <a:cxnLst/>
            <a:rect l="0" t="0" r="0" b="0"/>
            <a:pathLst>
              <a:path w="1124800" h="220400" fill="none">
                <a:moveTo>
                  <a:pt x="0" y="220400"/>
                </a:moveTo>
                <a:lnTo>
                  <a:pt x="1124800" y="220400"/>
                </a:lnTo>
              </a:path>
            </a:pathLst>
          </a:custGeom>
          <a:gradFill>
            <a:gsLst>
              <a:gs pos="0">
                <a:srgbClr val="E7F5FB"/>
              </a:gs>
              <a:gs pos="50000">
                <a:srgbClr val="CFEBF7"/>
              </a:gs>
              <a:gs pos="100000">
                <a:srgbClr val="B7E2F3"/>
              </a:gs>
            </a:gsLst>
            <a:lin ang="5400000" scaled="0"/>
          </a:gradFill>
          <a:ln w="22800" cap="flat">
            <a:solidFill>
              <a:schemeClr val="accent5"/>
            </a:solidFill>
            <a:bevel/>
            <a:headEnd type="oval"/>
            <a:tailEnd type="none"/>
          </a:ln>
          <a:effectLst/>
        </p:spPr>
      </p:sp>
      <p:sp>
        <p:nvSpPr>
          <p:cNvPr id="232" name="Text 4681"/>
          <p:cNvSpPr txBox="1"/>
          <p:nvPr/>
        </p:nvSpPr>
        <p:spPr>
          <a:xfrm>
            <a:off x="-173178" y="3944523"/>
            <a:ext cx="3004636"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Can hold the pain carried by care providers </a:t>
            </a:r>
            <a:endParaRPr sz="1200" b="1" dirty="0">
              <a:solidFill>
                <a:prstClr val="white">
                  <a:lumMod val="50000"/>
                </a:prstClr>
              </a:solidFill>
              <a:latin typeface="Calibri" panose="020F0502020204030204"/>
            </a:endParaRPr>
          </a:p>
        </p:txBody>
      </p:sp>
      <p:sp>
        <p:nvSpPr>
          <p:cNvPr id="229" name="Freeform 228"/>
          <p:cNvSpPr/>
          <p:nvPr/>
        </p:nvSpPr>
        <p:spPr>
          <a:xfrm>
            <a:off x="1280178" y="4258245"/>
            <a:ext cx="1578705" cy="392373"/>
          </a:xfrm>
          <a:custGeom>
            <a:avLst/>
            <a:gdLst/>
            <a:ahLst/>
            <a:cxnLst/>
            <a:rect l="0" t="0" r="0" b="0"/>
            <a:pathLst>
              <a:path w="1102000" h="220400" fill="none">
                <a:moveTo>
                  <a:pt x="0" y="220400"/>
                </a:moveTo>
                <a:lnTo>
                  <a:pt x="1102000" y="220400"/>
                </a:lnTo>
              </a:path>
            </a:pathLst>
          </a:custGeom>
          <a:gradFill>
            <a:gsLst>
              <a:gs pos="0">
                <a:srgbClr val="E7F5FB"/>
              </a:gs>
              <a:gs pos="50000">
                <a:srgbClr val="CFEBF7"/>
              </a:gs>
              <a:gs pos="100000">
                <a:srgbClr val="B7E2F3"/>
              </a:gs>
            </a:gsLst>
            <a:lin ang="5400000" scaled="0"/>
          </a:gradFill>
          <a:ln w="22800" cap="flat">
            <a:solidFill>
              <a:schemeClr val="accent5"/>
            </a:solidFill>
            <a:bevel/>
            <a:headEnd type="oval"/>
            <a:tailEnd type="none"/>
          </a:ln>
          <a:effectLst/>
        </p:spPr>
      </p:sp>
      <p:sp>
        <p:nvSpPr>
          <p:cNvPr id="230" name="Text 4682"/>
          <p:cNvSpPr txBox="1"/>
          <p:nvPr/>
        </p:nvSpPr>
        <p:spPr>
          <a:xfrm>
            <a:off x="672362" y="4284387"/>
            <a:ext cx="2159096"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Create a sense of community </a:t>
            </a:r>
            <a:endParaRPr sz="1200" b="1" dirty="0">
              <a:solidFill>
                <a:prstClr val="white">
                  <a:lumMod val="50000"/>
                </a:prstClr>
              </a:solidFill>
              <a:latin typeface="Calibri" panose="020F0502020204030204"/>
            </a:endParaRPr>
          </a:p>
        </p:txBody>
      </p:sp>
      <p:sp>
        <p:nvSpPr>
          <p:cNvPr id="227" name="Freeform 226"/>
          <p:cNvSpPr/>
          <p:nvPr/>
        </p:nvSpPr>
        <p:spPr>
          <a:xfrm>
            <a:off x="1770527" y="1422860"/>
            <a:ext cx="871010" cy="392373"/>
          </a:xfrm>
          <a:custGeom>
            <a:avLst/>
            <a:gdLst/>
            <a:ahLst/>
            <a:cxnLst/>
            <a:rect l="0" t="0" r="0" b="0"/>
            <a:pathLst>
              <a:path w="608000" h="220400" fill="none">
                <a:moveTo>
                  <a:pt x="0" y="220400"/>
                </a:moveTo>
                <a:lnTo>
                  <a:pt x="608000" y="220400"/>
                </a:lnTo>
              </a:path>
            </a:pathLst>
          </a:custGeom>
          <a:gradFill>
            <a:gsLst>
              <a:gs pos="0">
                <a:srgbClr val="E7F5FB"/>
              </a:gs>
              <a:gs pos="50000">
                <a:srgbClr val="CFEBF7"/>
              </a:gs>
              <a:gs pos="100000">
                <a:srgbClr val="B7E2F3"/>
              </a:gs>
            </a:gsLst>
            <a:lin ang="5400000" scaled="0"/>
          </a:gradFill>
          <a:ln w="22800" cap="flat">
            <a:solidFill>
              <a:schemeClr val="accent1"/>
            </a:solidFill>
            <a:bevel/>
            <a:headEnd type="oval"/>
            <a:tailEnd type="none"/>
          </a:ln>
          <a:effectLst/>
        </p:spPr>
      </p:sp>
      <p:sp>
        <p:nvSpPr>
          <p:cNvPr id="228" name="Text 4683"/>
          <p:cNvSpPr txBox="1"/>
          <p:nvPr/>
        </p:nvSpPr>
        <p:spPr>
          <a:xfrm>
            <a:off x="1367687" y="1432931"/>
            <a:ext cx="1313063"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Active listening </a:t>
            </a:r>
            <a:endParaRPr sz="1200" b="1" dirty="0">
              <a:solidFill>
                <a:prstClr val="white">
                  <a:lumMod val="50000"/>
                </a:prstClr>
              </a:solidFill>
              <a:latin typeface="Calibri" panose="020F0502020204030204"/>
            </a:endParaRPr>
          </a:p>
        </p:txBody>
      </p:sp>
      <p:sp>
        <p:nvSpPr>
          <p:cNvPr id="225" name="Freeform 224"/>
          <p:cNvSpPr/>
          <p:nvPr/>
        </p:nvSpPr>
        <p:spPr>
          <a:xfrm>
            <a:off x="1367687" y="1762725"/>
            <a:ext cx="1273852" cy="392373"/>
          </a:xfrm>
          <a:custGeom>
            <a:avLst/>
            <a:gdLst/>
            <a:ahLst/>
            <a:cxnLst/>
            <a:rect l="0" t="0" r="0" b="0"/>
            <a:pathLst>
              <a:path w="889200" h="220400" fill="none">
                <a:moveTo>
                  <a:pt x="0" y="220400"/>
                </a:moveTo>
                <a:lnTo>
                  <a:pt x="889200" y="220400"/>
                </a:lnTo>
              </a:path>
            </a:pathLst>
          </a:custGeom>
          <a:gradFill>
            <a:gsLst>
              <a:gs pos="0">
                <a:srgbClr val="E7F5FB"/>
              </a:gs>
              <a:gs pos="50000">
                <a:srgbClr val="CFEBF7"/>
              </a:gs>
              <a:gs pos="100000">
                <a:srgbClr val="B7E2F3"/>
              </a:gs>
            </a:gsLst>
            <a:lin ang="5400000" scaled="0"/>
          </a:gradFill>
          <a:ln w="22800" cap="flat">
            <a:solidFill>
              <a:schemeClr val="accent1"/>
            </a:solidFill>
            <a:bevel/>
            <a:headEnd type="oval"/>
            <a:tailEnd type="none"/>
          </a:ln>
          <a:effectLst/>
        </p:spPr>
      </p:sp>
      <p:sp>
        <p:nvSpPr>
          <p:cNvPr id="226" name="Text 4684"/>
          <p:cNvSpPr txBox="1"/>
          <p:nvPr/>
        </p:nvSpPr>
        <p:spPr>
          <a:xfrm>
            <a:off x="1157056" y="1800793"/>
            <a:ext cx="1436340"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Trusted colleagues  </a:t>
            </a:r>
            <a:endParaRPr sz="1200" b="1" dirty="0">
              <a:solidFill>
                <a:prstClr val="white">
                  <a:lumMod val="50000"/>
                </a:prstClr>
              </a:solidFill>
              <a:latin typeface="Calibri" panose="020F0502020204030204"/>
            </a:endParaRPr>
          </a:p>
        </p:txBody>
      </p:sp>
      <p:sp>
        <p:nvSpPr>
          <p:cNvPr id="223" name="Freeform 222"/>
          <p:cNvSpPr/>
          <p:nvPr/>
        </p:nvSpPr>
        <p:spPr>
          <a:xfrm>
            <a:off x="1618101" y="2102588"/>
            <a:ext cx="1023436" cy="392373"/>
          </a:xfrm>
          <a:custGeom>
            <a:avLst/>
            <a:gdLst/>
            <a:ahLst/>
            <a:cxnLst/>
            <a:rect l="0" t="0" r="0" b="0"/>
            <a:pathLst>
              <a:path w="714400" h="220400" fill="none">
                <a:moveTo>
                  <a:pt x="0" y="220400"/>
                </a:moveTo>
                <a:lnTo>
                  <a:pt x="714400" y="220400"/>
                </a:lnTo>
              </a:path>
            </a:pathLst>
          </a:custGeom>
          <a:gradFill>
            <a:gsLst>
              <a:gs pos="0">
                <a:srgbClr val="E7F5FB"/>
              </a:gs>
              <a:gs pos="50000">
                <a:srgbClr val="CFEBF7"/>
              </a:gs>
              <a:gs pos="100000">
                <a:srgbClr val="B7E2F3"/>
              </a:gs>
            </a:gsLst>
            <a:lin ang="5400000" scaled="0"/>
          </a:gradFill>
          <a:ln w="22800" cap="flat">
            <a:solidFill>
              <a:schemeClr val="accent1"/>
            </a:solidFill>
            <a:bevel/>
            <a:headEnd type="oval"/>
            <a:tailEnd type="none"/>
          </a:ln>
          <a:effectLst/>
        </p:spPr>
      </p:sp>
      <p:sp>
        <p:nvSpPr>
          <p:cNvPr id="224" name="Text 4685"/>
          <p:cNvSpPr txBox="1"/>
          <p:nvPr/>
        </p:nvSpPr>
        <p:spPr>
          <a:xfrm>
            <a:off x="974026" y="2152120"/>
            <a:ext cx="1529510"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Adverse event support </a:t>
            </a:r>
            <a:endParaRPr sz="1200" b="1" dirty="0">
              <a:solidFill>
                <a:prstClr val="white">
                  <a:lumMod val="50000"/>
                </a:prstClr>
              </a:solidFill>
              <a:latin typeface="Calibri" panose="020F0502020204030204"/>
            </a:endParaRPr>
          </a:p>
        </p:txBody>
      </p:sp>
      <p:grpSp>
        <p:nvGrpSpPr>
          <p:cNvPr id="71" name="Group 70">
            <a:extLst>
              <a:ext uri="{FF2B5EF4-FFF2-40B4-BE49-F238E27FC236}">
                <a16:creationId xmlns:a16="http://schemas.microsoft.com/office/drawing/2014/main" id="{75500901-F1E0-4F03-B645-9A0275E7C0E8}"/>
              </a:ext>
            </a:extLst>
          </p:cNvPr>
          <p:cNvGrpSpPr/>
          <p:nvPr/>
        </p:nvGrpSpPr>
        <p:grpSpPr>
          <a:xfrm>
            <a:off x="3962812" y="5677004"/>
            <a:ext cx="217753" cy="723862"/>
            <a:chOff x="2970477" y="3334089"/>
            <a:chExt cx="232386" cy="621631"/>
          </a:xfrm>
        </p:grpSpPr>
        <p:sp>
          <p:nvSpPr>
            <p:cNvPr id="72" name="FlexibleLine">
              <a:extLst>
                <a:ext uri="{FF2B5EF4-FFF2-40B4-BE49-F238E27FC236}">
                  <a16:creationId xmlns:a16="http://schemas.microsoft.com/office/drawing/2014/main" id="{93FACF95-4A52-4841-B5FD-BA2BF0FF331C}"/>
                </a:ext>
              </a:extLst>
            </p:cNvPr>
            <p:cNvSpPr/>
            <p:nvPr/>
          </p:nvSpPr>
          <p:spPr>
            <a:xfrm>
              <a:off x="2970477" y="3334089"/>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73" name="FlexibleLine">
              <a:extLst>
                <a:ext uri="{FF2B5EF4-FFF2-40B4-BE49-F238E27FC236}">
                  <a16:creationId xmlns:a16="http://schemas.microsoft.com/office/drawing/2014/main" id="{F69E6CF3-FDED-4DDC-A0CA-1E2E0E8018F9}"/>
                </a:ext>
              </a:extLst>
            </p:cNvPr>
            <p:cNvSpPr/>
            <p:nvPr/>
          </p:nvSpPr>
          <p:spPr>
            <a:xfrm>
              <a:off x="2970477" y="3334089"/>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74" name="FlexibleLine">
              <a:extLst>
                <a:ext uri="{FF2B5EF4-FFF2-40B4-BE49-F238E27FC236}">
                  <a16:creationId xmlns:a16="http://schemas.microsoft.com/office/drawing/2014/main" id="{466340BD-493F-40B6-8B40-FE7C3C99C740}"/>
                </a:ext>
              </a:extLst>
            </p:cNvPr>
            <p:cNvSpPr/>
            <p:nvPr/>
          </p:nvSpPr>
          <p:spPr>
            <a:xfrm>
              <a:off x="2970477" y="3334089"/>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75" name="Group 74">
            <a:extLst>
              <a:ext uri="{FF2B5EF4-FFF2-40B4-BE49-F238E27FC236}">
                <a16:creationId xmlns:a16="http://schemas.microsoft.com/office/drawing/2014/main" id="{65E32D7E-453B-478A-994D-8799099C3F4B}"/>
              </a:ext>
            </a:extLst>
          </p:cNvPr>
          <p:cNvGrpSpPr/>
          <p:nvPr/>
        </p:nvGrpSpPr>
        <p:grpSpPr>
          <a:xfrm>
            <a:off x="3982788" y="5197611"/>
            <a:ext cx="1637078" cy="1455069"/>
            <a:chOff x="2970477" y="2793794"/>
            <a:chExt cx="1626697" cy="1129973"/>
          </a:xfrm>
          <a:solidFill>
            <a:srgbClr val="339933"/>
          </a:solidFill>
        </p:grpSpPr>
        <p:sp>
          <p:nvSpPr>
            <p:cNvPr id="76" name="Freeform 378">
              <a:extLst>
                <a:ext uri="{FF2B5EF4-FFF2-40B4-BE49-F238E27FC236}">
                  <a16:creationId xmlns:a16="http://schemas.microsoft.com/office/drawing/2014/main" id="{23EBDDB9-CD00-4212-B363-7B4DCE272384}"/>
                </a:ext>
              </a:extLst>
            </p:cNvPr>
            <p:cNvSpPr/>
            <p:nvPr/>
          </p:nvSpPr>
          <p:spPr>
            <a:xfrm>
              <a:off x="2970477" y="2843175"/>
              <a:ext cx="1626697" cy="1080592"/>
            </a:xfrm>
            <a:custGeom>
              <a:avLst/>
              <a:gdLst/>
              <a:ahLst/>
              <a:cxnLst/>
              <a:rect l="0" t="0" r="0" b="0"/>
              <a:pathLst>
                <a:path w="1064000" h="706800">
                  <a:moveTo>
                    <a:pt x="76000" y="0"/>
                  </a:moveTo>
                  <a:lnTo>
                    <a:pt x="988000" y="0"/>
                  </a:lnTo>
                  <a:cubicBezTo>
                    <a:pt x="1029975" y="0"/>
                    <a:pt x="1064000" y="34025"/>
                    <a:pt x="1064000" y="76000"/>
                  </a:cubicBezTo>
                  <a:lnTo>
                    <a:pt x="1064000" y="630800"/>
                  </a:lnTo>
                  <a:cubicBezTo>
                    <a:pt x="1064000" y="672775"/>
                    <a:pt x="1029975" y="706800"/>
                    <a:pt x="988000" y="706800"/>
                  </a:cubicBezTo>
                  <a:lnTo>
                    <a:pt x="76000" y="706800"/>
                  </a:lnTo>
                  <a:cubicBezTo>
                    <a:pt x="34025" y="706800"/>
                    <a:pt x="0" y="672775"/>
                    <a:pt x="0" y="630800"/>
                  </a:cubicBezTo>
                  <a:lnTo>
                    <a:pt x="0" y="76000"/>
                  </a:lnTo>
                  <a:cubicBezTo>
                    <a:pt x="0" y="34025"/>
                    <a:pt x="34025" y="0"/>
                    <a:pt x="76000" y="0"/>
                  </a:cubicBezTo>
                  <a:close/>
                </a:path>
              </a:pathLst>
            </a:custGeom>
            <a:grpFill/>
            <a:ln w="7600" cap="flat">
              <a:solidFill>
                <a:srgbClr val="008000"/>
              </a:solidFill>
              <a:bevel/>
            </a:ln>
            <a:effectLst/>
          </p:spPr>
        </p:sp>
        <p:sp>
          <p:nvSpPr>
            <p:cNvPr id="77" name="Freeform 248">
              <a:extLst>
                <a:ext uri="{FF2B5EF4-FFF2-40B4-BE49-F238E27FC236}">
                  <a16:creationId xmlns:a16="http://schemas.microsoft.com/office/drawing/2014/main" id="{A35E424C-41BB-44C2-A90D-E9F5CC7CC2ED}"/>
                </a:ext>
              </a:extLst>
            </p:cNvPr>
            <p:cNvSpPr/>
            <p:nvPr/>
          </p:nvSpPr>
          <p:spPr>
            <a:xfrm>
              <a:off x="2970477" y="2793794"/>
              <a:ext cx="1626697" cy="1080592"/>
            </a:xfrm>
            <a:custGeom>
              <a:avLst/>
              <a:gdLst/>
              <a:ahLst/>
              <a:cxnLst/>
              <a:rect l="0" t="0" r="0" b="0"/>
              <a:pathLst>
                <a:path w="1064000" h="706800">
                  <a:moveTo>
                    <a:pt x="76000" y="0"/>
                  </a:moveTo>
                  <a:lnTo>
                    <a:pt x="988000" y="0"/>
                  </a:lnTo>
                  <a:cubicBezTo>
                    <a:pt x="1029975" y="0"/>
                    <a:pt x="1064000" y="34025"/>
                    <a:pt x="1064000" y="76000"/>
                  </a:cubicBezTo>
                  <a:lnTo>
                    <a:pt x="1064000" y="630800"/>
                  </a:lnTo>
                  <a:cubicBezTo>
                    <a:pt x="1064000" y="672775"/>
                    <a:pt x="1029975" y="706800"/>
                    <a:pt x="988000" y="706800"/>
                  </a:cubicBezTo>
                  <a:lnTo>
                    <a:pt x="76000" y="706800"/>
                  </a:lnTo>
                  <a:cubicBezTo>
                    <a:pt x="34025" y="706800"/>
                    <a:pt x="0" y="672775"/>
                    <a:pt x="0" y="630800"/>
                  </a:cubicBezTo>
                  <a:lnTo>
                    <a:pt x="0" y="76000"/>
                  </a:lnTo>
                  <a:cubicBezTo>
                    <a:pt x="0" y="34025"/>
                    <a:pt x="34025" y="0"/>
                    <a:pt x="76000" y="0"/>
                  </a:cubicBezTo>
                  <a:close/>
                </a:path>
              </a:pathLst>
            </a:custGeom>
            <a:grpFill/>
            <a:ln w="7600" cap="flat">
              <a:solidFill>
                <a:srgbClr val="008000"/>
              </a:solidFill>
              <a:bevel/>
            </a:ln>
            <a:effectLst/>
          </p:spPr>
        </p:sp>
        <p:sp>
          <p:nvSpPr>
            <p:cNvPr id="78" name="Text 4672">
              <a:extLst>
                <a:ext uri="{FF2B5EF4-FFF2-40B4-BE49-F238E27FC236}">
                  <a16:creationId xmlns:a16="http://schemas.microsoft.com/office/drawing/2014/main" id="{511CC828-74EA-4F01-9D58-871D866DBF81}"/>
                </a:ext>
              </a:extLst>
            </p:cNvPr>
            <p:cNvSpPr txBox="1"/>
            <p:nvPr/>
          </p:nvSpPr>
          <p:spPr>
            <a:xfrm>
              <a:off x="3022763" y="2892557"/>
              <a:ext cx="1522124" cy="871445"/>
            </a:xfrm>
            <a:prstGeom prst="rect">
              <a:avLst/>
            </a:prstGeom>
            <a:grpFill/>
            <a:ln>
              <a:solidFill>
                <a:srgbClr val="339933"/>
              </a:solidFill>
            </a:ln>
          </p:spPr>
          <p:txBody>
            <a:bodyPr wrap="square" lIns="27000" tIns="13500" rIns="27000" bIns="13500" rtlCol="0" anchor="ctr"/>
            <a:lstStyle/>
            <a:p>
              <a:pPr algn="ctr"/>
              <a:r>
                <a:rPr lang="en-US" sz="1600" b="1" dirty="0">
                  <a:solidFill>
                    <a:prstClr val="white"/>
                  </a:solidFill>
                  <a:latin typeface="Calibri Light" panose="020F0302020204030204"/>
                </a:rPr>
                <a:t>Positive Psychology </a:t>
              </a:r>
              <a:endParaRPr sz="1600" b="1" dirty="0">
                <a:solidFill>
                  <a:prstClr val="white"/>
                </a:solidFill>
                <a:latin typeface="Calibri Light" panose="020F0302020204030204"/>
              </a:endParaRPr>
            </a:p>
          </p:txBody>
        </p:sp>
      </p:grpSp>
      <p:sp>
        <p:nvSpPr>
          <p:cNvPr id="79" name="Freeform 226">
            <a:extLst>
              <a:ext uri="{FF2B5EF4-FFF2-40B4-BE49-F238E27FC236}">
                <a16:creationId xmlns:a16="http://schemas.microsoft.com/office/drawing/2014/main" id="{AB6F0195-E266-4C51-ADE6-31FB5B6219B8}"/>
              </a:ext>
            </a:extLst>
          </p:cNvPr>
          <p:cNvSpPr/>
          <p:nvPr/>
        </p:nvSpPr>
        <p:spPr>
          <a:xfrm>
            <a:off x="2863222" y="5210779"/>
            <a:ext cx="871010" cy="392373"/>
          </a:xfrm>
          <a:custGeom>
            <a:avLst/>
            <a:gdLst/>
            <a:ahLst/>
            <a:cxnLst/>
            <a:rect l="0" t="0" r="0" b="0"/>
            <a:pathLst>
              <a:path w="608000" h="220400" fill="none">
                <a:moveTo>
                  <a:pt x="0" y="220400"/>
                </a:moveTo>
                <a:lnTo>
                  <a:pt x="608000" y="220400"/>
                </a:lnTo>
              </a:path>
            </a:pathLst>
          </a:custGeom>
          <a:gradFill>
            <a:gsLst>
              <a:gs pos="0">
                <a:srgbClr val="E7F5FB"/>
              </a:gs>
              <a:gs pos="50000">
                <a:srgbClr val="CFEBF7"/>
              </a:gs>
              <a:gs pos="100000">
                <a:srgbClr val="B7E2F3"/>
              </a:gs>
            </a:gsLst>
            <a:lin ang="5400000" scaled="0"/>
          </a:gradFill>
          <a:ln w="22800" cap="flat">
            <a:solidFill>
              <a:schemeClr val="accent1"/>
            </a:solidFill>
            <a:bevel/>
            <a:headEnd type="oval"/>
            <a:tailEnd type="none"/>
          </a:ln>
          <a:effectLst/>
        </p:spPr>
      </p:sp>
      <p:sp>
        <p:nvSpPr>
          <p:cNvPr id="80" name="Text 4683">
            <a:extLst>
              <a:ext uri="{FF2B5EF4-FFF2-40B4-BE49-F238E27FC236}">
                <a16:creationId xmlns:a16="http://schemas.microsoft.com/office/drawing/2014/main" id="{6BF040BE-D935-45B5-A945-8671A31D4757}"/>
              </a:ext>
            </a:extLst>
          </p:cNvPr>
          <p:cNvSpPr txBox="1"/>
          <p:nvPr/>
        </p:nvSpPr>
        <p:spPr>
          <a:xfrm>
            <a:off x="2194742" y="5220850"/>
            <a:ext cx="1578704"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Promote flourishing </a:t>
            </a:r>
            <a:endParaRPr sz="1200" b="1" dirty="0">
              <a:solidFill>
                <a:prstClr val="white">
                  <a:lumMod val="50000"/>
                </a:prstClr>
              </a:solidFill>
              <a:latin typeface="Calibri" panose="020F0502020204030204"/>
            </a:endParaRPr>
          </a:p>
        </p:txBody>
      </p:sp>
      <p:sp>
        <p:nvSpPr>
          <p:cNvPr id="81" name="Freeform 224">
            <a:extLst>
              <a:ext uri="{FF2B5EF4-FFF2-40B4-BE49-F238E27FC236}">
                <a16:creationId xmlns:a16="http://schemas.microsoft.com/office/drawing/2014/main" id="{A7B3BC17-9DB4-4432-B55A-E52BD0233ABE}"/>
              </a:ext>
            </a:extLst>
          </p:cNvPr>
          <p:cNvSpPr/>
          <p:nvPr/>
        </p:nvSpPr>
        <p:spPr>
          <a:xfrm>
            <a:off x="2471022" y="5501795"/>
            <a:ext cx="1273852" cy="392373"/>
          </a:xfrm>
          <a:custGeom>
            <a:avLst/>
            <a:gdLst/>
            <a:ahLst/>
            <a:cxnLst/>
            <a:rect l="0" t="0" r="0" b="0"/>
            <a:pathLst>
              <a:path w="889200" h="220400" fill="none">
                <a:moveTo>
                  <a:pt x="0" y="220400"/>
                </a:moveTo>
                <a:lnTo>
                  <a:pt x="889200" y="220400"/>
                </a:lnTo>
              </a:path>
            </a:pathLst>
          </a:custGeom>
          <a:gradFill>
            <a:gsLst>
              <a:gs pos="0">
                <a:srgbClr val="E7F5FB"/>
              </a:gs>
              <a:gs pos="50000">
                <a:srgbClr val="CFEBF7"/>
              </a:gs>
              <a:gs pos="100000">
                <a:srgbClr val="B7E2F3"/>
              </a:gs>
            </a:gsLst>
            <a:lin ang="5400000" scaled="0"/>
          </a:gradFill>
          <a:ln w="22800" cap="flat">
            <a:solidFill>
              <a:schemeClr val="accent1"/>
            </a:solidFill>
            <a:bevel/>
            <a:headEnd type="oval"/>
            <a:tailEnd type="none"/>
          </a:ln>
          <a:effectLst/>
        </p:spPr>
      </p:sp>
      <p:sp>
        <p:nvSpPr>
          <p:cNvPr id="82" name="Text 4684">
            <a:extLst>
              <a:ext uri="{FF2B5EF4-FFF2-40B4-BE49-F238E27FC236}">
                <a16:creationId xmlns:a16="http://schemas.microsoft.com/office/drawing/2014/main" id="{98C3FE33-C55F-45C6-B974-F248B6698D45}"/>
              </a:ext>
            </a:extLst>
          </p:cNvPr>
          <p:cNvSpPr txBox="1"/>
          <p:nvPr/>
        </p:nvSpPr>
        <p:spPr>
          <a:xfrm>
            <a:off x="894701" y="5576786"/>
            <a:ext cx="2812103"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Cultivate positive feelings/behaviors </a:t>
            </a:r>
            <a:endParaRPr sz="1200" b="1" dirty="0">
              <a:solidFill>
                <a:prstClr val="white">
                  <a:lumMod val="50000"/>
                </a:prstClr>
              </a:solidFill>
              <a:latin typeface="Calibri" panose="020F0502020204030204"/>
            </a:endParaRPr>
          </a:p>
        </p:txBody>
      </p:sp>
      <p:sp>
        <p:nvSpPr>
          <p:cNvPr id="83" name="Freeform 222">
            <a:extLst>
              <a:ext uri="{FF2B5EF4-FFF2-40B4-BE49-F238E27FC236}">
                <a16:creationId xmlns:a16="http://schemas.microsoft.com/office/drawing/2014/main" id="{4A2E5DA9-5DE2-4ED6-9AE1-801D88F12EE8}"/>
              </a:ext>
            </a:extLst>
          </p:cNvPr>
          <p:cNvSpPr/>
          <p:nvPr/>
        </p:nvSpPr>
        <p:spPr>
          <a:xfrm>
            <a:off x="2710796" y="5890507"/>
            <a:ext cx="1023436" cy="392373"/>
          </a:xfrm>
          <a:custGeom>
            <a:avLst/>
            <a:gdLst/>
            <a:ahLst/>
            <a:cxnLst/>
            <a:rect l="0" t="0" r="0" b="0"/>
            <a:pathLst>
              <a:path w="714400" h="220400" fill="none">
                <a:moveTo>
                  <a:pt x="0" y="220400"/>
                </a:moveTo>
                <a:lnTo>
                  <a:pt x="714400" y="220400"/>
                </a:lnTo>
              </a:path>
            </a:pathLst>
          </a:custGeom>
          <a:gradFill>
            <a:gsLst>
              <a:gs pos="0">
                <a:srgbClr val="E7F5FB"/>
              </a:gs>
              <a:gs pos="50000">
                <a:srgbClr val="CFEBF7"/>
              </a:gs>
              <a:gs pos="100000">
                <a:srgbClr val="B7E2F3"/>
              </a:gs>
            </a:gsLst>
            <a:lin ang="5400000" scaled="0"/>
          </a:gradFill>
          <a:ln w="22800" cap="flat">
            <a:solidFill>
              <a:schemeClr val="accent1"/>
            </a:solidFill>
            <a:bevel/>
            <a:headEnd type="oval"/>
            <a:tailEnd type="none"/>
          </a:ln>
          <a:effectLst/>
        </p:spPr>
      </p:sp>
      <p:sp>
        <p:nvSpPr>
          <p:cNvPr id="84" name="Text 4685">
            <a:extLst>
              <a:ext uri="{FF2B5EF4-FFF2-40B4-BE49-F238E27FC236}">
                <a16:creationId xmlns:a16="http://schemas.microsoft.com/office/drawing/2014/main" id="{25FE5994-3F8C-4A19-A33E-8671715F0ACB}"/>
              </a:ext>
            </a:extLst>
          </p:cNvPr>
          <p:cNvSpPr txBox="1"/>
          <p:nvPr/>
        </p:nvSpPr>
        <p:spPr>
          <a:xfrm>
            <a:off x="2133885" y="5916649"/>
            <a:ext cx="1572921" cy="338254"/>
          </a:xfrm>
          <a:prstGeom prst="rect">
            <a:avLst/>
          </a:prstGeom>
          <a:noFill/>
        </p:spPr>
        <p:txBody>
          <a:bodyPr wrap="square" lIns="27000" tIns="13500" rIns="27000" bIns="13500" rtlCol="0" anchor="ctr"/>
          <a:lstStyle/>
          <a:p>
            <a:pPr algn="r"/>
            <a:r>
              <a:rPr lang="en-US" sz="1200" b="1" dirty="0">
                <a:solidFill>
                  <a:prstClr val="white">
                    <a:lumMod val="50000"/>
                  </a:prstClr>
                </a:solidFill>
                <a:latin typeface="Calibri" panose="020F0502020204030204"/>
              </a:rPr>
              <a:t>Increase happiness </a:t>
            </a:r>
            <a:endParaRPr sz="1200" b="1" dirty="0">
              <a:solidFill>
                <a:prstClr val="white">
                  <a:lumMod val="50000"/>
                </a:prstClr>
              </a:solidFill>
              <a:latin typeface="Calibri" panose="020F0502020204030204"/>
            </a:endParaRPr>
          </a:p>
        </p:txBody>
      </p:sp>
      <p:sp>
        <p:nvSpPr>
          <p:cNvPr id="100" name="FlexibleLine">
            <a:extLst>
              <a:ext uri="{FF2B5EF4-FFF2-40B4-BE49-F238E27FC236}">
                <a16:creationId xmlns:a16="http://schemas.microsoft.com/office/drawing/2014/main" id="{CF82DFE5-CCC6-4D1F-B705-B7761C0BFC69}"/>
              </a:ext>
            </a:extLst>
          </p:cNvPr>
          <p:cNvSpPr/>
          <p:nvPr/>
        </p:nvSpPr>
        <p:spPr>
          <a:xfrm rot="17228240">
            <a:off x="7438844" y="4081134"/>
            <a:ext cx="1339177" cy="1221417"/>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sp>
      <p:grpSp>
        <p:nvGrpSpPr>
          <p:cNvPr id="101" name="Group 100">
            <a:extLst>
              <a:ext uri="{FF2B5EF4-FFF2-40B4-BE49-F238E27FC236}">
                <a16:creationId xmlns:a16="http://schemas.microsoft.com/office/drawing/2014/main" id="{08E6CF64-3033-4B2B-884A-84E8573F6AA2}"/>
              </a:ext>
            </a:extLst>
          </p:cNvPr>
          <p:cNvGrpSpPr/>
          <p:nvPr/>
        </p:nvGrpSpPr>
        <p:grpSpPr>
          <a:xfrm>
            <a:off x="8287416" y="5716272"/>
            <a:ext cx="217753" cy="723862"/>
            <a:chOff x="9117067" y="4510540"/>
            <a:chExt cx="232386" cy="621631"/>
          </a:xfrm>
        </p:grpSpPr>
        <p:sp>
          <p:nvSpPr>
            <p:cNvPr id="102" name="FlexibleLine">
              <a:extLst>
                <a:ext uri="{FF2B5EF4-FFF2-40B4-BE49-F238E27FC236}">
                  <a16:creationId xmlns:a16="http://schemas.microsoft.com/office/drawing/2014/main" id="{C63C3D94-EC91-48CB-9AE4-49F586FEA358}"/>
                </a:ext>
              </a:extLst>
            </p:cNvPr>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03" name="FlexibleLine">
              <a:extLst>
                <a:ext uri="{FF2B5EF4-FFF2-40B4-BE49-F238E27FC236}">
                  <a16:creationId xmlns:a16="http://schemas.microsoft.com/office/drawing/2014/main" id="{93AD7C60-8755-4F93-B6EF-00EA0FB09EC9}"/>
                </a:ext>
              </a:extLst>
            </p:cNvPr>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04" name="FlexibleLine">
              <a:extLst>
                <a:ext uri="{FF2B5EF4-FFF2-40B4-BE49-F238E27FC236}">
                  <a16:creationId xmlns:a16="http://schemas.microsoft.com/office/drawing/2014/main" id="{B9ECAE80-B281-4462-99D9-2638AB4F9B33}"/>
                </a:ext>
              </a:extLst>
            </p:cNvPr>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105" name="Group 104">
            <a:extLst>
              <a:ext uri="{FF2B5EF4-FFF2-40B4-BE49-F238E27FC236}">
                <a16:creationId xmlns:a16="http://schemas.microsoft.com/office/drawing/2014/main" id="{D0576D46-8AB8-4862-A9C2-AC0A114C141E}"/>
              </a:ext>
            </a:extLst>
          </p:cNvPr>
          <p:cNvGrpSpPr/>
          <p:nvPr/>
        </p:nvGrpSpPr>
        <p:grpSpPr>
          <a:xfrm>
            <a:off x="6599921" y="5144930"/>
            <a:ext cx="1671444" cy="1517147"/>
            <a:chOff x="7455512" y="3970244"/>
            <a:chExt cx="1661555" cy="1118440"/>
          </a:xfrm>
          <a:solidFill>
            <a:schemeClr val="accent1">
              <a:lumMod val="75000"/>
            </a:schemeClr>
          </a:solidFill>
        </p:grpSpPr>
        <p:sp>
          <p:nvSpPr>
            <p:cNvPr id="106" name="Freeform 377">
              <a:extLst>
                <a:ext uri="{FF2B5EF4-FFF2-40B4-BE49-F238E27FC236}">
                  <a16:creationId xmlns:a16="http://schemas.microsoft.com/office/drawing/2014/main" id="{1E82E318-D60B-4EFA-9035-74A789BC1FA1}"/>
                </a:ext>
              </a:extLst>
            </p:cNvPr>
            <p:cNvSpPr/>
            <p:nvPr/>
          </p:nvSpPr>
          <p:spPr>
            <a:xfrm>
              <a:off x="7455512" y="4008092"/>
              <a:ext cx="1661555" cy="1080592"/>
            </a:xfrm>
            <a:custGeom>
              <a:avLst/>
              <a:gdLst/>
              <a:ahLst/>
              <a:cxnLst/>
              <a:rect l="0" t="0" r="0" b="0"/>
              <a:pathLst>
                <a:path w="1086800" h="706800">
                  <a:moveTo>
                    <a:pt x="76000" y="0"/>
                  </a:moveTo>
                  <a:lnTo>
                    <a:pt x="1010800" y="0"/>
                  </a:lnTo>
                  <a:cubicBezTo>
                    <a:pt x="1052775" y="0"/>
                    <a:pt x="1086800" y="34025"/>
                    <a:pt x="1086800" y="76000"/>
                  </a:cubicBezTo>
                  <a:lnTo>
                    <a:pt x="1086800" y="630800"/>
                  </a:lnTo>
                  <a:cubicBezTo>
                    <a:pt x="1086800" y="672775"/>
                    <a:pt x="1052775" y="706800"/>
                    <a:pt x="1010800" y="706800"/>
                  </a:cubicBezTo>
                  <a:lnTo>
                    <a:pt x="76000" y="706800"/>
                  </a:lnTo>
                  <a:cubicBezTo>
                    <a:pt x="34025" y="706800"/>
                    <a:pt x="0" y="672775"/>
                    <a:pt x="0" y="630800"/>
                  </a:cubicBezTo>
                  <a:lnTo>
                    <a:pt x="0" y="76000"/>
                  </a:lnTo>
                  <a:cubicBezTo>
                    <a:pt x="0" y="34025"/>
                    <a:pt x="34025" y="0"/>
                    <a:pt x="76000" y="0"/>
                  </a:cubicBezTo>
                  <a:close/>
                </a:path>
              </a:pathLst>
            </a:custGeom>
            <a:grpFill/>
            <a:ln w="7600" cap="flat">
              <a:noFill/>
              <a:bevel/>
            </a:ln>
            <a:effectLst/>
          </p:spPr>
        </p:sp>
        <p:sp>
          <p:nvSpPr>
            <p:cNvPr id="107" name="Freeform 252">
              <a:extLst>
                <a:ext uri="{FF2B5EF4-FFF2-40B4-BE49-F238E27FC236}">
                  <a16:creationId xmlns:a16="http://schemas.microsoft.com/office/drawing/2014/main" id="{955F6700-4094-4FB8-B371-AC7F7A61E015}"/>
                </a:ext>
              </a:extLst>
            </p:cNvPr>
            <p:cNvSpPr/>
            <p:nvPr/>
          </p:nvSpPr>
          <p:spPr>
            <a:xfrm>
              <a:off x="7455512" y="3970244"/>
              <a:ext cx="1661555" cy="1080592"/>
            </a:xfrm>
            <a:custGeom>
              <a:avLst/>
              <a:gdLst/>
              <a:ahLst/>
              <a:cxnLst/>
              <a:rect l="0" t="0" r="0" b="0"/>
              <a:pathLst>
                <a:path w="1086800" h="706800">
                  <a:moveTo>
                    <a:pt x="76000" y="0"/>
                  </a:moveTo>
                  <a:lnTo>
                    <a:pt x="1010800" y="0"/>
                  </a:lnTo>
                  <a:cubicBezTo>
                    <a:pt x="1052775" y="0"/>
                    <a:pt x="1086800" y="34025"/>
                    <a:pt x="1086800" y="76000"/>
                  </a:cubicBezTo>
                  <a:lnTo>
                    <a:pt x="1086800" y="630800"/>
                  </a:lnTo>
                  <a:cubicBezTo>
                    <a:pt x="1086800" y="672775"/>
                    <a:pt x="1052775" y="706800"/>
                    <a:pt x="1010800" y="706800"/>
                  </a:cubicBezTo>
                  <a:lnTo>
                    <a:pt x="76000" y="706800"/>
                  </a:lnTo>
                  <a:cubicBezTo>
                    <a:pt x="34025" y="706800"/>
                    <a:pt x="0" y="672775"/>
                    <a:pt x="0" y="630800"/>
                  </a:cubicBezTo>
                  <a:lnTo>
                    <a:pt x="0" y="76000"/>
                  </a:lnTo>
                  <a:cubicBezTo>
                    <a:pt x="0" y="34025"/>
                    <a:pt x="34025" y="0"/>
                    <a:pt x="76000" y="0"/>
                  </a:cubicBezTo>
                  <a:close/>
                </a:path>
              </a:pathLst>
            </a:custGeom>
            <a:grpFill/>
            <a:ln w="7600" cap="flat">
              <a:noFill/>
              <a:bevel/>
            </a:ln>
            <a:effectLst/>
          </p:spPr>
        </p:sp>
        <p:sp>
          <p:nvSpPr>
            <p:cNvPr id="108" name="Text 4670">
              <a:extLst>
                <a:ext uri="{FF2B5EF4-FFF2-40B4-BE49-F238E27FC236}">
                  <a16:creationId xmlns:a16="http://schemas.microsoft.com/office/drawing/2014/main" id="{B2DCFAA3-1FCE-4281-82BA-8279C01AC53D}"/>
                </a:ext>
              </a:extLst>
            </p:cNvPr>
            <p:cNvSpPr txBox="1"/>
            <p:nvPr/>
          </p:nvSpPr>
          <p:spPr>
            <a:xfrm>
              <a:off x="7513608" y="4066102"/>
              <a:ext cx="1556982" cy="871445"/>
            </a:xfrm>
            <a:prstGeom prst="rect">
              <a:avLst/>
            </a:prstGeom>
            <a:grpFill/>
          </p:spPr>
          <p:txBody>
            <a:bodyPr wrap="square" lIns="27000" tIns="13500" rIns="27000" bIns="13500" rtlCol="0" anchor="ctr"/>
            <a:lstStyle/>
            <a:p>
              <a:pPr algn="ctr"/>
              <a:r>
                <a:rPr lang="en-US" sz="1600" b="1" dirty="0">
                  <a:solidFill>
                    <a:prstClr val="white"/>
                  </a:solidFill>
                  <a:latin typeface="Calibri Light" panose="020F0302020204030204"/>
                </a:rPr>
                <a:t>Team-Based Approach </a:t>
              </a:r>
              <a:endParaRPr sz="1600" b="1" dirty="0">
                <a:solidFill>
                  <a:prstClr val="white"/>
                </a:solidFill>
                <a:latin typeface="Calibri Light" panose="020F0302020204030204"/>
              </a:endParaRPr>
            </a:p>
          </p:txBody>
        </p:sp>
      </p:grpSp>
      <p:sp>
        <p:nvSpPr>
          <p:cNvPr id="109" name="Freeform 240">
            <a:extLst>
              <a:ext uri="{FF2B5EF4-FFF2-40B4-BE49-F238E27FC236}">
                <a16:creationId xmlns:a16="http://schemas.microsoft.com/office/drawing/2014/main" id="{95AAE0CF-62EA-47D4-B4B5-EF0DAC5088C1}"/>
              </a:ext>
            </a:extLst>
          </p:cNvPr>
          <p:cNvSpPr/>
          <p:nvPr/>
        </p:nvSpPr>
        <p:spPr>
          <a:xfrm>
            <a:off x="8527157" y="5350230"/>
            <a:ext cx="2460601" cy="392373"/>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110" name="Text 4676">
            <a:extLst>
              <a:ext uri="{FF2B5EF4-FFF2-40B4-BE49-F238E27FC236}">
                <a16:creationId xmlns:a16="http://schemas.microsoft.com/office/drawing/2014/main" id="{6E17FC69-2322-4795-BE73-1DAC2F9FF75E}"/>
              </a:ext>
            </a:extLst>
          </p:cNvPr>
          <p:cNvSpPr txBox="1"/>
          <p:nvPr/>
        </p:nvSpPr>
        <p:spPr>
          <a:xfrm>
            <a:off x="8519921" y="5367433"/>
            <a:ext cx="1984474"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Core values revealed </a:t>
            </a:r>
            <a:endParaRPr sz="1200" b="1" dirty="0">
              <a:solidFill>
                <a:prstClr val="white">
                  <a:lumMod val="50000"/>
                </a:prstClr>
              </a:solidFill>
              <a:latin typeface="Calibri" panose="020F0502020204030204"/>
            </a:endParaRPr>
          </a:p>
        </p:txBody>
      </p:sp>
      <p:sp>
        <p:nvSpPr>
          <p:cNvPr id="111" name="Freeform 238">
            <a:extLst>
              <a:ext uri="{FF2B5EF4-FFF2-40B4-BE49-F238E27FC236}">
                <a16:creationId xmlns:a16="http://schemas.microsoft.com/office/drawing/2014/main" id="{B32EA440-9673-47B4-B53C-1C8FA630B446}"/>
              </a:ext>
            </a:extLst>
          </p:cNvPr>
          <p:cNvSpPr/>
          <p:nvPr/>
        </p:nvSpPr>
        <p:spPr>
          <a:xfrm>
            <a:off x="8546715" y="5690094"/>
            <a:ext cx="2362614" cy="392373"/>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112" name="Text 4677">
            <a:extLst>
              <a:ext uri="{FF2B5EF4-FFF2-40B4-BE49-F238E27FC236}">
                <a16:creationId xmlns:a16="http://schemas.microsoft.com/office/drawing/2014/main" id="{231F3C45-8702-467F-9E2C-07199DD43A92}"/>
              </a:ext>
            </a:extLst>
          </p:cNvPr>
          <p:cNvSpPr txBox="1"/>
          <p:nvPr/>
        </p:nvSpPr>
        <p:spPr>
          <a:xfrm>
            <a:off x="8552852" y="5739949"/>
            <a:ext cx="2501001"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Prioritizing of team values  </a:t>
            </a:r>
            <a:endParaRPr sz="1200" b="1" dirty="0">
              <a:solidFill>
                <a:prstClr val="white">
                  <a:lumMod val="50000"/>
                </a:prstClr>
              </a:solidFill>
              <a:latin typeface="Calibri" panose="020F0502020204030204"/>
            </a:endParaRPr>
          </a:p>
        </p:txBody>
      </p:sp>
      <p:sp>
        <p:nvSpPr>
          <p:cNvPr id="113" name="Freeform 236">
            <a:extLst>
              <a:ext uri="{FF2B5EF4-FFF2-40B4-BE49-F238E27FC236}">
                <a16:creationId xmlns:a16="http://schemas.microsoft.com/office/drawing/2014/main" id="{228D62BD-A6F0-49D9-B3F6-A932A6675B57}"/>
              </a:ext>
            </a:extLst>
          </p:cNvPr>
          <p:cNvSpPr/>
          <p:nvPr/>
        </p:nvSpPr>
        <p:spPr>
          <a:xfrm>
            <a:off x="8690143" y="6029957"/>
            <a:ext cx="1644031" cy="392373"/>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114" name="Text 4678">
            <a:extLst>
              <a:ext uri="{FF2B5EF4-FFF2-40B4-BE49-F238E27FC236}">
                <a16:creationId xmlns:a16="http://schemas.microsoft.com/office/drawing/2014/main" id="{8A01D602-E682-4663-A6FF-9D6557834896}"/>
              </a:ext>
            </a:extLst>
          </p:cNvPr>
          <p:cNvSpPr txBox="1"/>
          <p:nvPr/>
        </p:nvSpPr>
        <p:spPr>
          <a:xfrm>
            <a:off x="8515965" y="6024135"/>
            <a:ext cx="2970275" cy="338254"/>
          </a:xfrm>
          <a:prstGeom prst="rect">
            <a:avLst/>
          </a:prstGeom>
          <a:noFill/>
        </p:spPr>
        <p:txBody>
          <a:bodyPr wrap="square" lIns="27000" tIns="13500" rIns="27000" bIns="13500" rtlCol="0" anchor="ctr"/>
          <a:lstStyle/>
          <a:p>
            <a:r>
              <a:rPr lang="en-US" sz="1200" b="1" dirty="0">
                <a:solidFill>
                  <a:prstClr val="white">
                    <a:lumMod val="50000"/>
                  </a:prstClr>
                </a:solidFill>
                <a:latin typeface="Calibri" panose="020F0502020204030204"/>
              </a:rPr>
              <a:t> Road map for action to live out values </a:t>
            </a:r>
            <a:endParaRPr sz="1200" b="1"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2000739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Box 375"/>
          <p:cNvSpPr txBox="1"/>
          <p:nvPr/>
        </p:nvSpPr>
        <p:spPr>
          <a:xfrm>
            <a:off x="4249532" y="12642"/>
            <a:ext cx="4483407"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lumMod val="50000"/>
                  </a:prstClr>
                </a:solidFill>
                <a:effectLst/>
                <a:uLnTx/>
                <a:uFillTx/>
                <a:latin typeface="Calibri Light" panose="020F0302020204030204"/>
                <a:ea typeface="+mn-ea"/>
                <a:cs typeface="+mn-cs"/>
              </a:rPr>
              <a:t>Implications </a:t>
            </a:r>
          </a:p>
        </p:txBody>
      </p:sp>
      <p:cxnSp>
        <p:nvCxnSpPr>
          <p:cNvPr id="89" name="Curved Connector 88"/>
          <p:cNvCxnSpPr>
            <a:cxnSpLocks/>
          </p:cNvCxnSpPr>
          <p:nvPr/>
        </p:nvCxnSpPr>
        <p:spPr>
          <a:xfrm>
            <a:off x="6749341" y="3626965"/>
            <a:ext cx="1388035" cy="857674"/>
          </a:xfrm>
          <a:prstGeom prst="curvedConnector3">
            <a:avLst>
              <a:gd name="adj1" fmla="val 50000"/>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90" name="Curved Connector 89"/>
          <p:cNvCxnSpPr>
            <a:cxnSpLocks/>
          </p:cNvCxnSpPr>
          <p:nvPr/>
        </p:nvCxnSpPr>
        <p:spPr>
          <a:xfrm rot="5400000">
            <a:off x="4145053" y="3006391"/>
            <a:ext cx="917546" cy="898747"/>
          </a:xfrm>
          <a:prstGeom prst="curvedConnector3">
            <a:avLst>
              <a:gd name="adj1" fmla="val 50000"/>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396096" y="1821887"/>
            <a:ext cx="3399805" cy="2103131"/>
            <a:chOff x="5070043" y="3384688"/>
            <a:chExt cx="1991030" cy="1244873"/>
          </a:xfrm>
        </p:grpSpPr>
        <p:sp>
          <p:nvSpPr>
            <p:cNvPr id="85" name="Oval 84"/>
            <p:cNvSpPr/>
            <p:nvPr/>
          </p:nvSpPr>
          <p:spPr>
            <a:xfrm>
              <a:off x="5428906" y="3384688"/>
              <a:ext cx="1244873" cy="1244873"/>
            </a:xfrm>
            <a:prstGeom prst="ellipse">
              <a:avLst/>
            </a:prstGeom>
            <a:solidFill>
              <a:schemeClr val="accent1"/>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srgbClr val="E3D29D"/>
                </a:solidFill>
                <a:effectLst/>
                <a:uLnTx/>
                <a:uFillTx/>
                <a:latin typeface="Calibri" panose="020F0502020204030204"/>
                <a:ea typeface="+mn-ea"/>
                <a:cs typeface="+mn-cs"/>
              </a:endParaRPr>
            </a:p>
          </p:txBody>
        </p:sp>
        <p:sp>
          <p:nvSpPr>
            <p:cNvPr id="93" name="TextBox 92"/>
            <p:cNvSpPr txBox="1"/>
            <p:nvPr/>
          </p:nvSpPr>
          <p:spPr>
            <a:xfrm rot="21568247">
              <a:off x="5070043" y="3596648"/>
              <a:ext cx="1991030" cy="841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Nurses/Care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Providers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alibri Light" panose="020F0302020204030204"/>
                </a:rPr>
                <a:t>c</a:t>
              </a: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an</a:t>
              </a:r>
              <a:endParaRPr kumimoji="0" lang="id-ID" sz="2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5" name="Group 4"/>
          <p:cNvGrpSpPr/>
          <p:nvPr/>
        </p:nvGrpSpPr>
        <p:grpSpPr>
          <a:xfrm>
            <a:off x="7245027" y="4147378"/>
            <a:ext cx="3384811" cy="2143982"/>
            <a:chOff x="6699956" y="5097401"/>
            <a:chExt cx="1991030" cy="1244873"/>
          </a:xfrm>
        </p:grpSpPr>
        <p:sp>
          <p:nvSpPr>
            <p:cNvPr id="86" name="Oval 85"/>
            <p:cNvSpPr/>
            <p:nvPr/>
          </p:nvSpPr>
          <p:spPr>
            <a:xfrm>
              <a:off x="7073035" y="5097401"/>
              <a:ext cx="1244873" cy="1244873"/>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srgbClr val="E3D29D"/>
                </a:solidFill>
                <a:effectLst/>
                <a:uLnTx/>
                <a:uFillTx/>
                <a:latin typeface="Calibri" panose="020F0502020204030204"/>
                <a:ea typeface="+mn-ea"/>
                <a:cs typeface="+mn-cs"/>
              </a:endParaRPr>
            </a:p>
          </p:txBody>
        </p:sp>
        <p:sp>
          <p:nvSpPr>
            <p:cNvPr id="94" name="TextBox 93"/>
            <p:cNvSpPr txBox="1"/>
            <p:nvPr/>
          </p:nvSpPr>
          <p:spPr>
            <a:xfrm rot="21568247">
              <a:off x="6699956" y="5499024"/>
              <a:ext cx="1991030" cy="5361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Light" panose="020F0302020204030204"/>
                </a:rPr>
                <a:t>3. </a:t>
              </a: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Nurture themselves </a:t>
              </a:r>
              <a:endParaRPr lang="en-US" b="1" dirty="0">
                <a:solidFill>
                  <a:prstClr val="white"/>
                </a:solidFill>
                <a:latin typeface="Calibri Light"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and </a:t>
              </a:r>
              <a:r>
                <a:rPr lang="en-US" b="1" dirty="0">
                  <a:solidFill>
                    <a:prstClr val="white"/>
                  </a:solidFill>
                  <a:latin typeface="Calibri Light" panose="020F0302020204030204"/>
                </a:rPr>
                <a:t>stay</a:t>
              </a: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 connected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to purpose </a:t>
              </a:r>
              <a:endParaRPr kumimoji="0" lang="id-ID"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6" name="Group 5"/>
          <p:cNvGrpSpPr/>
          <p:nvPr/>
        </p:nvGrpSpPr>
        <p:grpSpPr>
          <a:xfrm>
            <a:off x="2813045" y="3977187"/>
            <a:ext cx="2327760" cy="2248422"/>
            <a:chOff x="3482908" y="5097401"/>
            <a:chExt cx="1540935" cy="1244872"/>
          </a:xfrm>
          <a:solidFill>
            <a:srgbClr val="4B1C6C"/>
          </a:solidFill>
        </p:grpSpPr>
        <p:sp>
          <p:nvSpPr>
            <p:cNvPr id="87" name="Oval 86"/>
            <p:cNvSpPr/>
            <p:nvPr/>
          </p:nvSpPr>
          <p:spPr>
            <a:xfrm>
              <a:off x="3482908" y="5097401"/>
              <a:ext cx="1540935" cy="1244872"/>
            </a:xfrm>
            <a:prstGeom prst="ellipse">
              <a:avLst/>
            </a:prstGeom>
            <a:grp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srgbClr val="E3D29D"/>
                </a:solidFill>
                <a:effectLst/>
                <a:uLnTx/>
                <a:uFillTx/>
                <a:latin typeface="Calibri" panose="020F0502020204030204"/>
                <a:ea typeface="+mn-ea"/>
                <a:cs typeface="+mn-cs"/>
              </a:endParaRPr>
            </a:p>
          </p:txBody>
        </p:sp>
        <p:sp>
          <p:nvSpPr>
            <p:cNvPr id="95" name="TextBox 94"/>
            <p:cNvSpPr txBox="1"/>
            <p:nvPr/>
          </p:nvSpPr>
          <p:spPr>
            <a:xfrm rot="21568247">
              <a:off x="3552049" y="5479211"/>
              <a:ext cx="1357190" cy="51121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Light" panose="020F0302020204030204"/>
                </a:rPr>
                <a:t>1. Flourish while maintaining their </a:t>
              </a:r>
              <a:r>
                <a:rPr kumimoji="0" lang="en-US" b="1" i="0" u="none" strike="noStrike" kern="1200" cap="none" spc="0" normalizeH="0" baseline="0" noProof="0" dirty="0">
                  <a:ln>
                    <a:noFill/>
                  </a:ln>
                  <a:solidFill>
                    <a:prstClr val="white"/>
                  </a:solidFill>
                  <a:effectLst/>
                  <a:uLnTx/>
                  <a:uFillTx/>
                  <a:latin typeface="Calibri Light" panose="020F0302020204030204"/>
                  <a:ea typeface="+mn-ea"/>
                  <a:cs typeface="+mn-cs"/>
                </a:rPr>
                <a:t>capacity to care </a:t>
              </a:r>
              <a:endParaRPr kumimoji="0" lang="id-ID"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sp>
        <p:nvSpPr>
          <p:cNvPr id="84" name="Oval 83"/>
          <p:cNvSpPr/>
          <p:nvPr/>
        </p:nvSpPr>
        <p:spPr>
          <a:xfrm>
            <a:off x="1736038" y="1248016"/>
            <a:ext cx="2197353" cy="2180983"/>
          </a:xfrm>
          <a:prstGeom prst="ellipse">
            <a:avLst/>
          </a:prstGeom>
          <a:solidFill>
            <a:srgbClr val="002060"/>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srgbClr val="E3D29D"/>
              </a:solidFill>
              <a:effectLst/>
              <a:uLnTx/>
              <a:uFillTx/>
              <a:latin typeface="Calibri" panose="020F0502020204030204"/>
              <a:ea typeface="+mn-ea"/>
              <a:cs typeface="+mn-cs"/>
            </a:endParaRPr>
          </a:p>
        </p:txBody>
      </p:sp>
      <p:grpSp>
        <p:nvGrpSpPr>
          <p:cNvPr id="4" name="Group 3"/>
          <p:cNvGrpSpPr/>
          <p:nvPr/>
        </p:nvGrpSpPr>
        <p:grpSpPr>
          <a:xfrm>
            <a:off x="7802392" y="1365312"/>
            <a:ext cx="3283552" cy="2236285"/>
            <a:chOff x="8025370" y="2514858"/>
            <a:chExt cx="1833059" cy="1244873"/>
          </a:xfrm>
        </p:grpSpPr>
        <p:sp>
          <p:nvSpPr>
            <p:cNvPr id="88" name="Oval 87"/>
            <p:cNvSpPr/>
            <p:nvPr/>
          </p:nvSpPr>
          <p:spPr>
            <a:xfrm>
              <a:off x="8317908" y="2514858"/>
              <a:ext cx="1244873" cy="1244873"/>
            </a:xfrm>
            <a:prstGeom prst="ellipse">
              <a:avLst/>
            </a:prstGeom>
            <a:solidFill>
              <a:schemeClr val="accent2"/>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srgbClr val="E3D29D"/>
                </a:solidFill>
                <a:effectLst/>
                <a:uLnTx/>
                <a:uFillTx/>
                <a:latin typeface="Calibri" panose="020F0502020204030204"/>
                <a:ea typeface="+mn-ea"/>
                <a:cs typeface="+mn-cs"/>
              </a:endParaRPr>
            </a:p>
          </p:txBody>
        </p:sp>
        <p:sp>
          <p:nvSpPr>
            <p:cNvPr id="97" name="TextBox 96"/>
            <p:cNvSpPr txBox="1"/>
            <p:nvPr/>
          </p:nvSpPr>
          <p:spPr>
            <a:xfrm rot="21568247">
              <a:off x="8025370" y="2557894"/>
              <a:ext cx="1833059" cy="1002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Light" panose="020F0302020204030204"/>
                  <a:ea typeface="+mn-ea"/>
                  <a:cs typeface="+mn-cs"/>
                </a:rPr>
                <a:t>Healthcare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Light" panose="020F0302020204030204"/>
                  <a:ea typeface="+mn-ea"/>
                  <a:cs typeface="+mn-cs"/>
                </a:rPr>
                <a:t>Organizations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solidFill>
                  <a:prstClr val="white"/>
                </a:solidFill>
                <a:latin typeface="Calibri Light"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white"/>
                  </a:solidFill>
                  <a:latin typeface="Calibri Light" panose="020F0302020204030204"/>
                </a:rPr>
                <a:t>Can keep their most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Light" panose="020F0302020204030204"/>
                  <a:ea typeface="+mn-ea"/>
                  <a:cs typeface="+mn-cs"/>
                </a:rPr>
                <a:t>Important asset:</a:t>
              </a:r>
              <a:endParaRPr lang="en-US" sz="1500" b="1" dirty="0">
                <a:solidFill>
                  <a:prstClr val="white"/>
                </a:solidFill>
                <a:latin typeface="Calibri Light"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Light" panose="020F0302020204030204"/>
                  <a:ea typeface="+mn-ea"/>
                  <a:cs typeface="+mn-cs"/>
                </a:rPr>
                <a:t>caring and competent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white"/>
                  </a:solidFill>
                  <a:latin typeface="Calibri Light" panose="020F0302020204030204"/>
                </a:rPr>
                <a:t>providers </a:t>
              </a:r>
              <a:r>
                <a:rPr kumimoji="0" lang="en-US" sz="1500" b="1" i="0" u="none" strike="noStrike" kern="1200" cap="none" spc="0" normalizeH="0" baseline="0" noProof="0" dirty="0">
                  <a:ln>
                    <a:noFill/>
                  </a:ln>
                  <a:solidFill>
                    <a:prstClr val="white"/>
                  </a:solidFill>
                  <a:effectLst/>
                  <a:uLnTx/>
                  <a:uFillTx/>
                  <a:latin typeface="Calibri Light" panose="020F0302020204030204"/>
                  <a:ea typeface="+mn-ea"/>
                  <a:cs typeface="+mn-cs"/>
                </a:rPr>
                <a:t> </a:t>
              </a:r>
              <a:endParaRPr kumimoji="0" lang="id-ID" sz="15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64" name="Group 63">
            <a:extLst>
              <a:ext uri="{FF2B5EF4-FFF2-40B4-BE49-F238E27FC236}">
                <a16:creationId xmlns:a16="http://schemas.microsoft.com/office/drawing/2014/main" id="{CB3E7260-4A07-4320-81BD-501634B0E929}"/>
              </a:ext>
            </a:extLst>
          </p:cNvPr>
          <p:cNvGrpSpPr/>
          <p:nvPr/>
        </p:nvGrpSpPr>
        <p:grpSpPr>
          <a:xfrm>
            <a:off x="4692793" y="4648159"/>
            <a:ext cx="3384811" cy="2143982"/>
            <a:chOff x="6699957" y="5097401"/>
            <a:chExt cx="1991030" cy="1244873"/>
          </a:xfrm>
        </p:grpSpPr>
        <p:sp>
          <p:nvSpPr>
            <p:cNvPr id="65" name="Oval 64">
              <a:extLst>
                <a:ext uri="{FF2B5EF4-FFF2-40B4-BE49-F238E27FC236}">
                  <a16:creationId xmlns:a16="http://schemas.microsoft.com/office/drawing/2014/main" id="{196E0499-59BC-4335-BA77-F6F0366238F5}"/>
                </a:ext>
              </a:extLst>
            </p:cNvPr>
            <p:cNvSpPr/>
            <p:nvPr/>
          </p:nvSpPr>
          <p:spPr>
            <a:xfrm>
              <a:off x="7073035" y="5097401"/>
              <a:ext cx="1244873" cy="1244873"/>
            </a:xfrm>
            <a:prstGeom prst="ellipse">
              <a:avLst/>
            </a:prstGeom>
            <a:solidFill>
              <a:schemeClr val="tx2">
                <a:lumMod val="75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dirty="0">
                <a:ln>
                  <a:noFill/>
                </a:ln>
                <a:solidFill>
                  <a:srgbClr val="E3D29D"/>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582FA85C-B580-4E40-9297-1F4BF69D85DE}"/>
                </a:ext>
              </a:extLst>
            </p:cNvPr>
            <p:cNvSpPr txBox="1"/>
            <p:nvPr/>
          </p:nvSpPr>
          <p:spPr>
            <a:xfrm rot="21568247">
              <a:off x="6699957" y="5436306"/>
              <a:ext cx="1991030" cy="5361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2. Provide the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they </a:t>
              </a:r>
              <a:r>
                <a:rPr lang="en-US" b="1" dirty="0">
                  <a:solidFill>
                    <a:prstClr val="white"/>
                  </a:solidFill>
                  <a:latin typeface="Calibri Light" panose="020F0302020204030204"/>
                </a:rPr>
                <a:t>long to give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their patients </a:t>
              </a:r>
              <a:endParaRPr kumimoji="0" lang="id-ID"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cxnSp>
        <p:nvCxnSpPr>
          <p:cNvPr id="79" name="Curved Connector 88">
            <a:extLst>
              <a:ext uri="{FF2B5EF4-FFF2-40B4-BE49-F238E27FC236}">
                <a16:creationId xmlns:a16="http://schemas.microsoft.com/office/drawing/2014/main" id="{D136B0A4-D782-4F72-99B4-5D7A8CA2B4AA}"/>
              </a:ext>
            </a:extLst>
          </p:cNvPr>
          <p:cNvCxnSpPr>
            <a:cxnSpLocks/>
          </p:cNvCxnSpPr>
          <p:nvPr/>
        </p:nvCxnSpPr>
        <p:spPr>
          <a:xfrm rot="16200000" flipH="1">
            <a:off x="5695130" y="3901503"/>
            <a:ext cx="855063" cy="525073"/>
          </a:xfrm>
          <a:prstGeom prst="curvedConnector3">
            <a:avLst>
              <a:gd name="adj1" fmla="val 50000"/>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2BB901-93D2-4234-BF74-E4E502150C82}"/>
              </a:ext>
            </a:extLst>
          </p:cNvPr>
          <p:cNvSpPr/>
          <p:nvPr/>
        </p:nvSpPr>
        <p:spPr>
          <a:xfrm>
            <a:off x="1859545" y="1486244"/>
            <a:ext cx="2057812" cy="1508105"/>
          </a:xfrm>
          <a:prstGeom prst="rect">
            <a:avLst/>
          </a:prstGeom>
        </p:spPr>
        <p:txBody>
          <a:bodyPr wrap="square">
            <a:spAutoFit/>
          </a:bodyPr>
          <a:lstStyle/>
          <a:p>
            <a:pPr lvl="0" algn="ctr">
              <a:defRPr/>
            </a:pPr>
            <a:r>
              <a:rPr lang="en-US" sz="2000" b="1" dirty="0">
                <a:solidFill>
                  <a:prstClr val="white"/>
                </a:solidFill>
                <a:latin typeface="Calibri Light" panose="020F0302020204030204"/>
              </a:rPr>
              <a:t>Patients</a:t>
            </a:r>
          </a:p>
          <a:p>
            <a:pPr lvl="0" algn="ctr">
              <a:defRPr/>
            </a:pPr>
            <a:endParaRPr lang="en-US" b="1" dirty="0">
              <a:solidFill>
                <a:prstClr val="white"/>
              </a:solidFill>
              <a:latin typeface="Calibri Light" panose="020F0302020204030204"/>
            </a:endParaRPr>
          </a:p>
          <a:p>
            <a:pPr lvl="0" algn="ctr">
              <a:defRPr/>
            </a:pPr>
            <a:r>
              <a:rPr lang="en-US" b="1" dirty="0">
                <a:solidFill>
                  <a:prstClr val="white"/>
                </a:solidFill>
                <a:latin typeface="Calibri Light" panose="020F0302020204030204"/>
              </a:rPr>
              <a:t>Can receive the care they need and deserve  </a:t>
            </a:r>
          </a:p>
        </p:txBody>
      </p:sp>
    </p:spTree>
    <p:extLst>
      <p:ext uri="{BB962C8B-B14F-4D97-AF65-F5344CB8AC3E}">
        <p14:creationId xmlns:p14="http://schemas.microsoft.com/office/powerpoint/2010/main" val="1055973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798</Words>
  <Application>Microsoft Office PowerPoint</Application>
  <PresentationFormat>Widescreen</PresentationFormat>
  <Paragraphs>129</Paragraphs>
  <Slides>11</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Calibri</vt:lpstr>
      <vt:lpstr>Calibri Light</vt:lpstr>
      <vt:lpstr>Courier New</vt:lpstr>
      <vt:lpstr>Helvetica</vt:lpstr>
      <vt:lpstr>Papyrus</vt:lpstr>
      <vt:lpstr>Times New Roman</vt:lpstr>
      <vt:lpstr>Trebuchet MS</vt:lpstr>
      <vt:lpstr>Tw Cen MT</vt:lpstr>
      <vt:lpstr>Office Theme</vt:lpstr>
      <vt:lpstr>Droplet</vt:lpstr>
      <vt:lpstr>1_Office Theme</vt:lpstr>
      <vt:lpstr>9_Office Theme</vt:lpstr>
      <vt:lpstr>Visionary Leadership in Healthcare  Excellence in Practice, Policy, and Ethics</vt:lpstr>
      <vt:lpstr>Chapter 6. Leadership Roles in Promoting a Resilient Workforce </vt:lpstr>
      <vt:lpstr>Learning Objectives </vt:lpstr>
      <vt:lpstr>PowerPoint Presentation</vt:lpstr>
      <vt:lpstr>Prevalence of Compassion Fatigue </vt:lpstr>
      <vt:lpstr>PowerPoint Presentation</vt:lpstr>
      <vt:lpstr>Building a Resilient Organizational Culture at the Leadership Level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Nurse-Led Visionary Leadership in Healthcare  Excellence in Practice, Policy, and Ethics</dc:title>
  <dc:creator>Wei, Holly Lee</dc:creator>
  <cp:lastModifiedBy>Jill Stanley</cp:lastModifiedBy>
  <cp:revision>38</cp:revision>
  <dcterms:created xsi:type="dcterms:W3CDTF">2021-04-24T19:15:55Z</dcterms:created>
  <dcterms:modified xsi:type="dcterms:W3CDTF">2022-01-26T15:56:50Z</dcterms:modified>
</cp:coreProperties>
</file>