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7" r:id="rId2"/>
    <p:sldId id="267" r:id="rId3"/>
    <p:sldId id="258" r:id="rId4"/>
    <p:sldId id="273" r:id="rId5"/>
    <p:sldId id="285" r:id="rId6"/>
    <p:sldId id="286" r:id="rId7"/>
    <p:sldId id="276" r:id="rId8"/>
    <p:sldId id="277" r:id="rId9"/>
    <p:sldId id="275" r:id="rId10"/>
    <p:sldId id="287" r:id="rId11"/>
    <p:sldId id="260" r:id="rId12"/>
    <p:sldId id="279" r:id="rId13"/>
    <p:sldId id="281" r:id="rId14"/>
    <p:sldId id="26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D43316-E893-4A6A-A7B8-476AF2B3460D}" v="3" dt="2022-01-26T15:56:29.3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5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6" Type="http://schemas.openxmlformats.org/officeDocument/2006/relationships/image" Target="../media/image21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Relationship Id="rId14" Type="http://schemas.openxmlformats.org/officeDocument/2006/relationships/image" Target="../media/image19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6" Type="http://schemas.openxmlformats.org/officeDocument/2006/relationships/image" Target="../media/image21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Relationship Id="rId1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C44671-6CC3-44A7-84CA-D29761780745}" type="doc">
      <dgm:prSet loTypeId="urn:microsoft.com/office/officeart/2016/7/layout/Horizontal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5432C2-312D-45AE-8DC4-AA7A0096E849}">
      <dgm:prSet/>
      <dgm:spPr/>
      <dgm:t>
        <a:bodyPr/>
        <a:lstStyle/>
        <a:p>
          <a:r>
            <a:rPr lang="en-US"/>
            <a:t>Identify</a:t>
          </a:r>
        </a:p>
      </dgm:t>
    </dgm:pt>
    <dgm:pt modelId="{0D31C3DF-799C-484A-8471-99E7784A18C2}" type="parTrans" cxnId="{ACDD5950-1FDE-4838-95CD-7179E884F807}">
      <dgm:prSet/>
      <dgm:spPr/>
      <dgm:t>
        <a:bodyPr/>
        <a:lstStyle/>
        <a:p>
          <a:endParaRPr lang="en-US"/>
        </a:p>
      </dgm:t>
    </dgm:pt>
    <dgm:pt modelId="{A8D00E84-9D83-4143-B7A2-D87FBE8F8177}" type="sibTrans" cxnId="{ACDD5950-1FDE-4838-95CD-7179E884F807}">
      <dgm:prSet/>
      <dgm:spPr/>
      <dgm:t>
        <a:bodyPr/>
        <a:lstStyle/>
        <a:p>
          <a:endParaRPr lang="en-US"/>
        </a:p>
      </dgm:t>
    </dgm:pt>
    <dgm:pt modelId="{013FD7A3-9575-4F93-99FA-2EDE75D547D9}">
      <dgm:prSet/>
      <dgm:spPr/>
      <dgm:t>
        <a:bodyPr/>
        <a:lstStyle/>
        <a:p>
          <a:r>
            <a:rPr lang="en-US" dirty="0"/>
            <a:t>Identify characteristics of both healthy and healing work environments  </a:t>
          </a:r>
        </a:p>
      </dgm:t>
    </dgm:pt>
    <dgm:pt modelId="{81EBA0AB-C7D5-4EFC-BF28-8F3329856F0A}" type="parTrans" cxnId="{91C6CABC-762D-4290-ACEB-40F1D2C569EF}">
      <dgm:prSet/>
      <dgm:spPr/>
      <dgm:t>
        <a:bodyPr/>
        <a:lstStyle/>
        <a:p>
          <a:endParaRPr lang="en-US"/>
        </a:p>
      </dgm:t>
    </dgm:pt>
    <dgm:pt modelId="{82626A18-39D9-4306-85CF-C904762D5429}" type="sibTrans" cxnId="{91C6CABC-762D-4290-ACEB-40F1D2C569EF}">
      <dgm:prSet/>
      <dgm:spPr/>
      <dgm:t>
        <a:bodyPr/>
        <a:lstStyle/>
        <a:p>
          <a:endParaRPr lang="en-US"/>
        </a:p>
      </dgm:t>
    </dgm:pt>
    <dgm:pt modelId="{CFC277D5-0C4D-4D6F-B756-7493B90ACFAB}">
      <dgm:prSet/>
      <dgm:spPr/>
      <dgm:t>
        <a:bodyPr/>
        <a:lstStyle/>
        <a:p>
          <a:r>
            <a:rPr lang="en-US"/>
            <a:t>Describe</a:t>
          </a:r>
        </a:p>
      </dgm:t>
    </dgm:pt>
    <dgm:pt modelId="{914CC5DB-BF52-4205-BD73-FD67817E68B2}" type="parTrans" cxnId="{8AFBD5C3-48D9-4C9E-9B48-2E648898633E}">
      <dgm:prSet/>
      <dgm:spPr/>
      <dgm:t>
        <a:bodyPr/>
        <a:lstStyle/>
        <a:p>
          <a:endParaRPr lang="en-US"/>
        </a:p>
      </dgm:t>
    </dgm:pt>
    <dgm:pt modelId="{2E60A7F2-7A0F-42FC-A7DD-8D7C835B21E3}" type="sibTrans" cxnId="{8AFBD5C3-48D9-4C9E-9B48-2E648898633E}">
      <dgm:prSet/>
      <dgm:spPr/>
      <dgm:t>
        <a:bodyPr/>
        <a:lstStyle/>
        <a:p>
          <a:endParaRPr lang="en-US"/>
        </a:p>
      </dgm:t>
    </dgm:pt>
    <dgm:pt modelId="{3B25FB67-9E67-4ED3-AE93-747FA41C8694}">
      <dgm:prSet/>
      <dgm:spPr/>
      <dgm:t>
        <a:bodyPr/>
        <a:lstStyle/>
        <a:p>
          <a:r>
            <a:rPr lang="en-US" dirty="0"/>
            <a:t>Describe intentional and iterative leadership practices that lead to authentic care of self, others, and the environment </a:t>
          </a:r>
        </a:p>
      </dgm:t>
    </dgm:pt>
    <dgm:pt modelId="{D4410F8B-211E-439B-9C8A-32173F9F0481}" type="parTrans" cxnId="{B1491C8A-C7B2-479A-A7A4-9979189900C8}">
      <dgm:prSet/>
      <dgm:spPr/>
      <dgm:t>
        <a:bodyPr/>
        <a:lstStyle/>
        <a:p>
          <a:endParaRPr lang="en-US"/>
        </a:p>
      </dgm:t>
    </dgm:pt>
    <dgm:pt modelId="{E2FEC2DD-809A-4DD5-9CDD-9C7DF75D371C}" type="sibTrans" cxnId="{B1491C8A-C7B2-479A-A7A4-9979189900C8}">
      <dgm:prSet/>
      <dgm:spPr/>
      <dgm:t>
        <a:bodyPr/>
        <a:lstStyle/>
        <a:p>
          <a:endParaRPr lang="en-US"/>
        </a:p>
      </dgm:t>
    </dgm:pt>
    <dgm:pt modelId="{6BC42073-D032-4078-9AAA-2B975D756E9D}">
      <dgm:prSet/>
      <dgm:spPr/>
      <dgm:t>
        <a:bodyPr/>
        <a:lstStyle/>
        <a:p>
          <a:r>
            <a:rPr lang="en-US"/>
            <a:t>Apply</a:t>
          </a:r>
        </a:p>
      </dgm:t>
    </dgm:pt>
    <dgm:pt modelId="{80FA7A5E-3D89-4AF2-A433-591CD4BD70DE}" type="parTrans" cxnId="{518824CE-3048-4853-BC73-518571D40DB6}">
      <dgm:prSet/>
      <dgm:spPr/>
      <dgm:t>
        <a:bodyPr/>
        <a:lstStyle/>
        <a:p>
          <a:endParaRPr lang="en-US"/>
        </a:p>
      </dgm:t>
    </dgm:pt>
    <dgm:pt modelId="{C20DD371-D57F-4FEB-A06E-472CA962BE08}" type="sibTrans" cxnId="{518824CE-3048-4853-BC73-518571D40DB6}">
      <dgm:prSet/>
      <dgm:spPr/>
      <dgm:t>
        <a:bodyPr/>
        <a:lstStyle/>
        <a:p>
          <a:endParaRPr lang="en-US"/>
        </a:p>
      </dgm:t>
    </dgm:pt>
    <dgm:pt modelId="{92B6D162-9670-4FA9-8D2E-F0AC9E9F10B6}">
      <dgm:prSet/>
      <dgm:spPr/>
      <dgm:t>
        <a:bodyPr/>
        <a:lstStyle/>
        <a:p>
          <a:r>
            <a:rPr lang="en-US" dirty="0"/>
            <a:t>Apply theoretical, philosophical, and research knowledge that guides nursing leaders in developing intentional and iterative practices to transform healthcare environments  </a:t>
          </a:r>
        </a:p>
      </dgm:t>
    </dgm:pt>
    <dgm:pt modelId="{321AC4CB-24E5-40DC-9BA0-D02439BD8E50}" type="parTrans" cxnId="{E75FE488-3774-455E-95ED-E60DC793B581}">
      <dgm:prSet/>
      <dgm:spPr/>
      <dgm:t>
        <a:bodyPr/>
        <a:lstStyle/>
        <a:p>
          <a:endParaRPr lang="en-US"/>
        </a:p>
      </dgm:t>
    </dgm:pt>
    <dgm:pt modelId="{58995D0C-08DC-446E-B608-4DA9316EAE5D}" type="sibTrans" cxnId="{E75FE488-3774-455E-95ED-E60DC793B581}">
      <dgm:prSet/>
      <dgm:spPr/>
      <dgm:t>
        <a:bodyPr/>
        <a:lstStyle/>
        <a:p>
          <a:endParaRPr lang="en-US"/>
        </a:p>
      </dgm:t>
    </dgm:pt>
    <dgm:pt modelId="{1A3E09DB-69E6-4F79-ADC8-988C86CB6FD4}">
      <dgm:prSet/>
      <dgm:spPr/>
      <dgm:t>
        <a:bodyPr/>
        <a:lstStyle/>
        <a:p>
          <a:r>
            <a:rPr lang="en-US"/>
            <a:t>Develop</a:t>
          </a:r>
        </a:p>
      </dgm:t>
    </dgm:pt>
    <dgm:pt modelId="{C43EC588-F135-4696-9D2C-F798250CD816}" type="parTrans" cxnId="{D80A1A95-2A40-454F-A388-82A5A25C307A}">
      <dgm:prSet/>
      <dgm:spPr/>
      <dgm:t>
        <a:bodyPr/>
        <a:lstStyle/>
        <a:p>
          <a:endParaRPr lang="en-US"/>
        </a:p>
      </dgm:t>
    </dgm:pt>
    <dgm:pt modelId="{84689432-797C-41BF-97D4-CD99B414B19D}" type="sibTrans" cxnId="{D80A1A95-2A40-454F-A388-82A5A25C307A}">
      <dgm:prSet/>
      <dgm:spPr/>
      <dgm:t>
        <a:bodyPr/>
        <a:lstStyle/>
        <a:p>
          <a:endParaRPr lang="en-US"/>
        </a:p>
      </dgm:t>
    </dgm:pt>
    <dgm:pt modelId="{B7CCCA55-D691-49F6-A702-F3C4E221A002}">
      <dgm:prSet/>
      <dgm:spPr/>
      <dgm:t>
        <a:bodyPr/>
        <a:lstStyle/>
        <a:p>
          <a:r>
            <a:rPr lang="en-US" dirty="0"/>
            <a:t>Develop strategies for application in practice </a:t>
          </a:r>
        </a:p>
      </dgm:t>
    </dgm:pt>
    <dgm:pt modelId="{72349D95-E7DE-4AB4-A88C-BCF88C67DFE9}" type="parTrans" cxnId="{3F977395-7EAA-46BF-BC03-16970993CD43}">
      <dgm:prSet/>
      <dgm:spPr/>
      <dgm:t>
        <a:bodyPr/>
        <a:lstStyle/>
        <a:p>
          <a:endParaRPr lang="en-US"/>
        </a:p>
      </dgm:t>
    </dgm:pt>
    <dgm:pt modelId="{815EC9D3-A334-4B1A-B331-3AA84DC0D96C}" type="sibTrans" cxnId="{3F977395-7EAA-46BF-BC03-16970993CD43}">
      <dgm:prSet/>
      <dgm:spPr/>
      <dgm:t>
        <a:bodyPr/>
        <a:lstStyle/>
        <a:p>
          <a:endParaRPr lang="en-US"/>
        </a:p>
      </dgm:t>
    </dgm:pt>
    <dgm:pt modelId="{9822F23B-501E-4EDD-807D-117B6DFA6122}" type="pres">
      <dgm:prSet presAssocID="{AAC44671-6CC3-44A7-84CA-D29761780745}" presName="Name0" presStyleCnt="0">
        <dgm:presLayoutVars>
          <dgm:dir/>
          <dgm:animLvl val="lvl"/>
          <dgm:resizeHandles val="exact"/>
        </dgm:presLayoutVars>
      </dgm:prSet>
      <dgm:spPr/>
    </dgm:pt>
    <dgm:pt modelId="{1CA978E3-A620-4727-93B4-339A0FA06039}" type="pres">
      <dgm:prSet presAssocID="{AC5432C2-312D-45AE-8DC4-AA7A0096E849}" presName="composite" presStyleCnt="0"/>
      <dgm:spPr/>
    </dgm:pt>
    <dgm:pt modelId="{551B6DC3-61E0-4603-AD3A-884B8B20EEE9}" type="pres">
      <dgm:prSet presAssocID="{AC5432C2-312D-45AE-8DC4-AA7A0096E849}" presName="parTx" presStyleLbl="alignNode1" presStyleIdx="0" presStyleCnt="4">
        <dgm:presLayoutVars>
          <dgm:chMax val="0"/>
          <dgm:chPref val="0"/>
        </dgm:presLayoutVars>
      </dgm:prSet>
      <dgm:spPr/>
    </dgm:pt>
    <dgm:pt modelId="{F4C4C15E-8787-45C9-8B97-88F7CA5462A1}" type="pres">
      <dgm:prSet presAssocID="{AC5432C2-312D-45AE-8DC4-AA7A0096E849}" presName="desTx" presStyleLbl="alignAccFollowNode1" presStyleIdx="0" presStyleCnt="4">
        <dgm:presLayoutVars/>
      </dgm:prSet>
      <dgm:spPr/>
    </dgm:pt>
    <dgm:pt modelId="{CC705E99-4E33-442A-80B6-338C026907D3}" type="pres">
      <dgm:prSet presAssocID="{A8D00E84-9D83-4143-B7A2-D87FBE8F8177}" presName="space" presStyleCnt="0"/>
      <dgm:spPr/>
    </dgm:pt>
    <dgm:pt modelId="{2BE7332F-6099-4DA5-BAC5-C3420CE4E58F}" type="pres">
      <dgm:prSet presAssocID="{CFC277D5-0C4D-4D6F-B756-7493B90ACFAB}" presName="composite" presStyleCnt="0"/>
      <dgm:spPr/>
    </dgm:pt>
    <dgm:pt modelId="{BF8DB152-1499-41B3-8726-6B1FF4957E49}" type="pres">
      <dgm:prSet presAssocID="{CFC277D5-0C4D-4D6F-B756-7493B90ACFAB}" presName="parTx" presStyleLbl="alignNode1" presStyleIdx="1" presStyleCnt="4">
        <dgm:presLayoutVars>
          <dgm:chMax val="0"/>
          <dgm:chPref val="0"/>
        </dgm:presLayoutVars>
      </dgm:prSet>
      <dgm:spPr/>
    </dgm:pt>
    <dgm:pt modelId="{F8FE009B-13FE-4A3B-BD81-878139A0A160}" type="pres">
      <dgm:prSet presAssocID="{CFC277D5-0C4D-4D6F-B756-7493B90ACFAB}" presName="desTx" presStyleLbl="alignAccFollowNode1" presStyleIdx="1" presStyleCnt="4">
        <dgm:presLayoutVars/>
      </dgm:prSet>
      <dgm:spPr/>
    </dgm:pt>
    <dgm:pt modelId="{E54C7D0C-EC26-47C5-8C7C-1C155EF3846E}" type="pres">
      <dgm:prSet presAssocID="{2E60A7F2-7A0F-42FC-A7DD-8D7C835B21E3}" presName="space" presStyleCnt="0"/>
      <dgm:spPr/>
    </dgm:pt>
    <dgm:pt modelId="{93D673EF-A15F-4C8A-88CF-98C3B30AEECC}" type="pres">
      <dgm:prSet presAssocID="{6BC42073-D032-4078-9AAA-2B975D756E9D}" presName="composite" presStyleCnt="0"/>
      <dgm:spPr/>
    </dgm:pt>
    <dgm:pt modelId="{6A003BC5-ADCF-49FC-BF82-C2678C92D0F7}" type="pres">
      <dgm:prSet presAssocID="{6BC42073-D032-4078-9AAA-2B975D756E9D}" presName="parTx" presStyleLbl="alignNode1" presStyleIdx="2" presStyleCnt="4">
        <dgm:presLayoutVars>
          <dgm:chMax val="0"/>
          <dgm:chPref val="0"/>
        </dgm:presLayoutVars>
      </dgm:prSet>
      <dgm:spPr/>
    </dgm:pt>
    <dgm:pt modelId="{94ACC7D7-C173-4541-960C-3537B871E061}" type="pres">
      <dgm:prSet presAssocID="{6BC42073-D032-4078-9AAA-2B975D756E9D}" presName="desTx" presStyleLbl="alignAccFollowNode1" presStyleIdx="2" presStyleCnt="4">
        <dgm:presLayoutVars/>
      </dgm:prSet>
      <dgm:spPr/>
    </dgm:pt>
    <dgm:pt modelId="{62B53239-0F5F-4BEC-AB7B-4174599009D8}" type="pres">
      <dgm:prSet presAssocID="{C20DD371-D57F-4FEB-A06E-472CA962BE08}" presName="space" presStyleCnt="0"/>
      <dgm:spPr/>
    </dgm:pt>
    <dgm:pt modelId="{AB3DD798-41F5-498B-9E9B-4CA738D4CE62}" type="pres">
      <dgm:prSet presAssocID="{1A3E09DB-69E6-4F79-ADC8-988C86CB6FD4}" presName="composite" presStyleCnt="0"/>
      <dgm:spPr/>
    </dgm:pt>
    <dgm:pt modelId="{98F72B1A-5D48-4C35-94D5-6FE1E690B32A}" type="pres">
      <dgm:prSet presAssocID="{1A3E09DB-69E6-4F79-ADC8-988C86CB6FD4}" presName="parTx" presStyleLbl="alignNode1" presStyleIdx="3" presStyleCnt="4">
        <dgm:presLayoutVars>
          <dgm:chMax val="0"/>
          <dgm:chPref val="0"/>
        </dgm:presLayoutVars>
      </dgm:prSet>
      <dgm:spPr/>
    </dgm:pt>
    <dgm:pt modelId="{3CE9E0CE-73A4-4FA6-9348-E2F7D2551D21}" type="pres">
      <dgm:prSet presAssocID="{1A3E09DB-69E6-4F79-ADC8-988C86CB6FD4}" presName="desTx" presStyleLbl="alignAccFollowNode1" presStyleIdx="3" presStyleCnt="4">
        <dgm:presLayoutVars/>
      </dgm:prSet>
      <dgm:spPr/>
    </dgm:pt>
  </dgm:ptLst>
  <dgm:cxnLst>
    <dgm:cxn modelId="{8EB31700-36E7-463C-89E8-C5436FBDD9D7}" type="presOf" srcId="{6BC42073-D032-4078-9AAA-2B975D756E9D}" destId="{6A003BC5-ADCF-49FC-BF82-C2678C92D0F7}" srcOrd="0" destOrd="0" presId="urn:microsoft.com/office/officeart/2016/7/layout/HorizontalActionList"/>
    <dgm:cxn modelId="{D86A0410-6FEB-4D90-A70B-BC4A465C7803}" type="presOf" srcId="{B7CCCA55-D691-49F6-A702-F3C4E221A002}" destId="{3CE9E0CE-73A4-4FA6-9348-E2F7D2551D21}" srcOrd="0" destOrd="0" presId="urn:microsoft.com/office/officeart/2016/7/layout/HorizontalActionList"/>
    <dgm:cxn modelId="{C234BA17-29A0-47EB-8A9F-35D43257CD5F}" type="presOf" srcId="{013FD7A3-9575-4F93-99FA-2EDE75D547D9}" destId="{F4C4C15E-8787-45C9-8B97-88F7CA5462A1}" srcOrd="0" destOrd="0" presId="urn:microsoft.com/office/officeart/2016/7/layout/HorizontalActionList"/>
    <dgm:cxn modelId="{A2E50E1D-7972-4D79-8D26-4E5354FFBE06}" type="presOf" srcId="{AC5432C2-312D-45AE-8DC4-AA7A0096E849}" destId="{551B6DC3-61E0-4603-AD3A-884B8B20EEE9}" srcOrd="0" destOrd="0" presId="urn:microsoft.com/office/officeart/2016/7/layout/HorizontalActionList"/>
    <dgm:cxn modelId="{ACDD5950-1FDE-4838-95CD-7179E884F807}" srcId="{AAC44671-6CC3-44A7-84CA-D29761780745}" destId="{AC5432C2-312D-45AE-8DC4-AA7A0096E849}" srcOrd="0" destOrd="0" parTransId="{0D31C3DF-799C-484A-8471-99E7784A18C2}" sibTransId="{A8D00E84-9D83-4143-B7A2-D87FBE8F8177}"/>
    <dgm:cxn modelId="{C5AABF5D-36BB-4683-AFFF-01B796077663}" type="presOf" srcId="{CFC277D5-0C4D-4D6F-B756-7493B90ACFAB}" destId="{BF8DB152-1499-41B3-8726-6B1FF4957E49}" srcOrd="0" destOrd="0" presId="urn:microsoft.com/office/officeart/2016/7/layout/HorizontalActionList"/>
    <dgm:cxn modelId="{E75FE488-3774-455E-95ED-E60DC793B581}" srcId="{6BC42073-D032-4078-9AAA-2B975D756E9D}" destId="{92B6D162-9670-4FA9-8D2E-F0AC9E9F10B6}" srcOrd="0" destOrd="0" parTransId="{321AC4CB-24E5-40DC-9BA0-D02439BD8E50}" sibTransId="{58995D0C-08DC-446E-B608-4DA9316EAE5D}"/>
    <dgm:cxn modelId="{B1491C8A-C7B2-479A-A7A4-9979189900C8}" srcId="{CFC277D5-0C4D-4D6F-B756-7493B90ACFAB}" destId="{3B25FB67-9E67-4ED3-AE93-747FA41C8694}" srcOrd="0" destOrd="0" parTransId="{D4410F8B-211E-439B-9C8A-32173F9F0481}" sibTransId="{E2FEC2DD-809A-4DD5-9CDD-9C7DF75D371C}"/>
    <dgm:cxn modelId="{41B24990-3A30-497F-9C82-75B3207AFDBB}" type="presOf" srcId="{1A3E09DB-69E6-4F79-ADC8-988C86CB6FD4}" destId="{98F72B1A-5D48-4C35-94D5-6FE1E690B32A}" srcOrd="0" destOrd="0" presId="urn:microsoft.com/office/officeart/2016/7/layout/HorizontalActionList"/>
    <dgm:cxn modelId="{6707BC93-2807-41EE-A5D9-18CC2EFF4C29}" type="presOf" srcId="{92B6D162-9670-4FA9-8D2E-F0AC9E9F10B6}" destId="{94ACC7D7-C173-4541-960C-3537B871E061}" srcOrd="0" destOrd="0" presId="urn:microsoft.com/office/officeart/2016/7/layout/HorizontalActionList"/>
    <dgm:cxn modelId="{D80A1A95-2A40-454F-A388-82A5A25C307A}" srcId="{AAC44671-6CC3-44A7-84CA-D29761780745}" destId="{1A3E09DB-69E6-4F79-ADC8-988C86CB6FD4}" srcOrd="3" destOrd="0" parTransId="{C43EC588-F135-4696-9D2C-F798250CD816}" sibTransId="{84689432-797C-41BF-97D4-CD99B414B19D}"/>
    <dgm:cxn modelId="{3F977395-7EAA-46BF-BC03-16970993CD43}" srcId="{1A3E09DB-69E6-4F79-ADC8-988C86CB6FD4}" destId="{B7CCCA55-D691-49F6-A702-F3C4E221A002}" srcOrd="0" destOrd="0" parTransId="{72349D95-E7DE-4AB4-A88C-BCF88C67DFE9}" sibTransId="{815EC9D3-A334-4B1A-B331-3AA84DC0D96C}"/>
    <dgm:cxn modelId="{91C6CABC-762D-4290-ACEB-40F1D2C569EF}" srcId="{AC5432C2-312D-45AE-8DC4-AA7A0096E849}" destId="{013FD7A3-9575-4F93-99FA-2EDE75D547D9}" srcOrd="0" destOrd="0" parTransId="{81EBA0AB-C7D5-4EFC-BF28-8F3329856F0A}" sibTransId="{82626A18-39D9-4306-85CF-C904762D5429}"/>
    <dgm:cxn modelId="{8AFBD5C3-48D9-4C9E-9B48-2E648898633E}" srcId="{AAC44671-6CC3-44A7-84CA-D29761780745}" destId="{CFC277D5-0C4D-4D6F-B756-7493B90ACFAB}" srcOrd="1" destOrd="0" parTransId="{914CC5DB-BF52-4205-BD73-FD67817E68B2}" sibTransId="{2E60A7F2-7A0F-42FC-A7DD-8D7C835B21E3}"/>
    <dgm:cxn modelId="{518824CE-3048-4853-BC73-518571D40DB6}" srcId="{AAC44671-6CC3-44A7-84CA-D29761780745}" destId="{6BC42073-D032-4078-9AAA-2B975D756E9D}" srcOrd="2" destOrd="0" parTransId="{80FA7A5E-3D89-4AF2-A433-591CD4BD70DE}" sibTransId="{C20DD371-D57F-4FEB-A06E-472CA962BE08}"/>
    <dgm:cxn modelId="{CBAECCD6-331E-405C-A939-255A6D77A67C}" type="presOf" srcId="{AAC44671-6CC3-44A7-84CA-D29761780745}" destId="{9822F23B-501E-4EDD-807D-117B6DFA6122}" srcOrd="0" destOrd="0" presId="urn:microsoft.com/office/officeart/2016/7/layout/HorizontalActionList"/>
    <dgm:cxn modelId="{37C89FE9-4E5A-41ED-9258-6011B29215AD}" type="presOf" srcId="{3B25FB67-9E67-4ED3-AE93-747FA41C8694}" destId="{F8FE009B-13FE-4A3B-BD81-878139A0A160}" srcOrd="0" destOrd="0" presId="urn:microsoft.com/office/officeart/2016/7/layout/HorizontalActionList"/>
    <dgm:cxn modelId="{42EFF030-EC23-42FD-9871-A72D09A908D3}" type="presParOf" srcId="{9822F23B-501E-4EDD-807D-117B6DFA6122}" destId="{1CA978E3-A620-4727-93B4-339A0FA06039}" srcOrd="0" destOrd="0" presId="urn:microsoft.com/office/officeart/2016/7/layout/HorizontalActionList"/>
    <dgm:cxn modelId="{7555C99A-E329-4F3D-88FB-4A1CB73E20F9}" type="presParOf" srcId="{1CA978E3-A620-4727-93B4-339A0FA06039}" destId="{551B6DC3-61E0-4603-AD3A-884B8B20EEE9}" srcOrd="0" destOrd="0" presId="urn:microsoft.com/office/officeart/2016/7/layout/HorizontalActionList"/>
    <dgm:cxn modelId="{962ADBC8-7A61-4514-A0B9-0657B341C292}" type="presParOf" srcId="{1CA978E3-A620-4727-93B4-339A0FA06039}" destId="{F4C4C15E-8787-45C9-8B97-88F7CA5462A1}" srcOrd="1" destOrd="0" presId="urn:microsoft.com/office/officeart/2016/7/layout/HorizontalActionList"/>
    <dgm:cxn modelId="{C95AD8B4-6A6B-472E-A9DE-E0214ABD2AEC}" type="presParOf" srcId="{9822F23B-501E-4EDD-807D-117B6DFA6122}" destId="{CC705E99-4E33-442A-80B6-338C026907D3}" srcOrd="1" destOrd="0" presId="urn:microsoft.com/office/officeart/2016/7/layout/HorizontalActionList"/>
    <dgm:cxn modelId="{B03869F7-5B8D-4379-88A0-1081A6FF6154}" type="presParOf" srcId="{9822F23B-501E-4EDD-807D-117B6DFA6122}" destId="{2BE7332F-6099-4DA5-BAC5-C3420CE4E58F}" srcOrd="2" destOrd="0" presId="urn:microsoft.com/office/officeart/2016/7/layout/HorizontalActionList"/>
    <dgm:cxn modelId="{99AA2059-0035-46AB-9042-B1179461251E}" type="presParOf" srcId="{2BE7332F-6099-4DA5-BAC5-C3420CE4E58F}" destId="{BF8DB152-1499-41B3-8726-6B1FF4957E49}" srcOrd="0" destOrd="0" presId="urn:microsoft.com/office/officeart/2016/7/layout/HorizontalActionList"/>
    <dgm:cxn modelId="{580F7DDC-20FE-4C74-ADD4-01EF090AF9B4}" type="presParOf" srcId="{2BE7332F-6099-4DA5-BAC5-C3420CE4E58F}" destId="{F8FE009B-13FE-4A3B-BD81-878139A0A160}" srcOrd="1" destOrd="0" presId="urn:microsoft.com/office/officeart/2016/7/layout/HorizontalActionList"/>
    <dgm:cxn modelId="{412DBEA0-AEFC-4125-95BC-CF9C278887AF}" type="presParOf" srcId="{9822F23B-501E-4EDD-807D-117B6DFA6122}" destId="{E54C7D0C-EC26-47C5-8C7C-1C155EF3846E}" srcOrd="3" destOrd="0" presId="urn:microsoft.com/office/officeart/2016/7/layout/HorizontalActionList"/>
    <dgm:cxn modelId="{BC7B77E6-AC5F-4A20-9073-B990F1EAC2AE}" type="presParOf" srcId="{9822F23B-501E-4EDD-807D-117B6DFA6122}" destId="{93D673EF-A15F-4C8A-88CF-98C3B30AEECC}" srcOrd="4" destOrd="0" presId="urn:microsoft.com/office/officeart/2016/7/layout/HorizontalActionList"/>
    <dgm:cxn modelId="{C7371825-D811-45B5-8DC7-DCDEFD15191F}" type="presParOf" srcId="{93D673EF-A15F-4C8A-88CF-98C3B30AEECC}" destId="{6A003BC5-ADCF-49FC-BF82-C2678C92D0F7}" srcOrd="0" destOrd="0" presId="urn:microsoft.com/office/officeart/2016/7/layout/HorizontalActionList"/>
    <dgm:cxn modelId="{38D24082-D5D2-4EBB-AB9E-11F2BE011F99}" type="presParOf" srcId="{93D673EF-A15F-4C8A-88CF-98C3B30AEECC}" destId="{94ACC7D7-C173-4541-960C-3537B871E061}" srcOrd="1" destOrd="0" presId="urn:microsoft.com/office/officeart/2016/7/layout/HorizontalActionList"/>
    <dgm:cxn modelId="{33E75AF9-9716-404C-99CD-3484F6D5D074}" type="presParOf" srcId="{9822F23B-501E-4EDD-807D-117B6DFA6122}" destId="{62B53239-0F5F-4BEC-AB7B-4174599009D8}" srcOrd="5" destOrd="0" presId="urn:microsoft.com/office/officeart/2016/7/layout/HorizontalActionList"/>
    <dgm:cxn modelId="{672B477A-E20A-43A0-864C-DE6FFCA5082B}" type="presParOf" srcId="{9822F23B-501E-4EDD-807D-117B6DFA6122}" destId="{AB3DD798-41F5-498B-9E9B-4CA738D4CE62}" srcOrd="6" destOrd="0" presId="urn:microsoft.com/office/officeart/2016/7/layout/HorizontalActionList"/>
    <dgm:cxn modelId="{DE9DFD83-AF55-4A5E-B915-A3D2CC9765D3}" type="presParOf" srcId="{AB3DD798-41F5-498B-9E9B-4CA738D4CE62}" destId="{98F72B1A-5D48-4C35-94D5-6FE1E690B32A}" srcOrd="0" destOrd="0" presId="urn:microsoft.com/office/officeart/2016/7/layout/HorizontalActionList"/>
    <dgm:cxn modelId="{3B1923F4-3AB6-4E08-8B2E-B73E937C8266}" type="presParOf" srcId="{AB3DD798-41F5-498B-9E9B-4CA738D4CE62}" destId="{3CE9E0CE-73A4-4FA6-9348-E2F7D2551D21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E91A8A-9533-4CEA-9667-40A69E5286B1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8E2EF6-387A-44A9-B9E0-45AC2F321E58}">
      <dgm:prSet/>
      <dgm:spPr/>
      <dgm:t>
        <a:bodyPr/>
        <a:lstStyle/>
        <a:p>
          <a:r>
            <a:rPr lang="en-US"/>
            <a:t>Most literature focused on nursing work environments is descriptive and further research is needed to design and test interventions </a:t>
          </a:r>
        </a:p>
      </dgm:t>
    </dgm:pt>
    <dgm:pt modelId="{04C2248C-8005-45AE-929F-429CC88196FC}" type="parTrans" cxnId="{7DAE4A1C-570D-41B5-8E56-A000F265A9DC}">
      <dgm:prSet/>
      <dgm:spPr/>
      <dgm:t>
        <a:bodyPr/>
        <a:lstStyle/>
        <a:p>
          <a:endParaRPr lang="en-US"/>
        </a:p>
      </dgm:t>
    </dgm:pt>
    <dgm:pt modelId="{4FC19DBA-EAC6-41C8-9157-374A41434FE0}" type="sibTrans" cxnId="{7DAE4A1C-570D-41B5-8E56-A000F265A9DC}">
      <dgm:prSet/>
      <dgm:spPr/>
      <dgm:t>
        <a:bodyPr/>
        <a:lstStyle/>
        <a:p>
          <a:endParaRPr lang="en-US"/>
        </a:p>
      </dgm:t>
    </dgm:pt>
    <dgm:pt modelId="{432BD076-00FB-452D-8A42-000AA3E5BDE2}">
      <dgm:prSet/>
      <dgm:spPr/>
      <dgm:t>
        <a:bodyPr/>
        <a:lstStyle/>
        <a:p>
          <a:r>
            <a:rPr lang="en-US"/>
            <a:t>With the growing need to reduce burnout, self-care becomes paramount to ethical practice of nursing </a:t>
          </a:r>
        </a:p>
      </dgm:t>
    </dgm:pt>
    <dgm:pt modelId="{733D710E-38CF-49AE-BDB6-43285B29A4C3}" type="parTrans" cxnId="{7A928C4E-8305-4865-8E99-BAD482E51E19}">
      <dgm:prSet/>
      <dgm:spPr/>
      <dgm:t>
        <a:bodyPr/>
        <a:lstStyle/>
        <a:p>
          <a:endParaRPr lang="en-US"/>
        </a:p>
      </dgm:t>
    </dgm:pt>
    <dgm:pt modelId="{CA5083AF-3081-480F-AAB2-9903AC64463B}" type="sibTrans" cxnId="{7A928C4E-8305-4865-8E99-BAD482E51E19}">
      <dgm:prSet/>
      <dgm:spPr/>
      <dgm:t>
        <a:bodyPr/>
        <a:lstStyle/>
        <a:p>
          <a:endParaRPr lang="en-US"/>
        </a:p>
      </dgm:t>
    </dgm:pt>
    <dgm:pt modelId="{94A26AFB-D2F1-486B-8ED5-234ADD126A2C}" type="pres">
      <dgm:prSet presAssocID="{89E91A8A-9533-4CEA-9667-40A69E5286B1}" presName="outerComposite" presStyleCnt="0">
        <dgm:presLayoutVars>
          <dgm:chMax val="5"/>
          <dgm:dir/>
          <dgm:resizeHandles val="exact"/>
        </dgm:presLayoutVars>
      </dgm:prSet>
      <dgm:spPr/>
    </dgm:pt>
    <dgm:pt modelId="{5D57D79F-8328-4372-B725-71E7033CB7CA}" type="pres">
      <dgm:prSet presAssocID="{89E91A8A-9533-4CEA-9667-40A69E5286B1}" presName="dummyMaxCanvas" presStyleCnt="0">
        <dgm:presLayoutVars/>
      </dgm:prSet>
      <dgm:spPr/>
    </dgm:pt>
    <dgm:pt modelId="{99AA748D-E9F3-4557-9C6E-C774866A4052}" type="pres">
      <dgm:prSet presAssocID="{89E91A8A-9533-4CEA-9667-40A69E5286B1}" presName="TwoNodes_1" presStyleLbl="node1" presStyleIdx="0" presStyleCnt="2">
        <dgm:presLayoutVars>
          <dgm:bulletEnabled val="1"/>
        </dgm:presLayoutVars>
      </dgm:prSet>
      <dgm:spPr/>
    </dgm:pt>
    <dgm:pt modelId="{24FE67D4-9D51-491C-89CE-284F5778DC9C}" type="pres">
      <dgm:prSet presAssocID="{89E91A8A-9533-4CEA-9667-40A69E5286B1}" presName="TwoNodes_2" presStyleLbl="node1" presStyleIdx="1" presStyleCnt="2">
        <dgm:presLayoutVars>
          <dgm:bulletEnabled val="1"/>
        </dgm:presLayoutVars>
      </dgm:prSet>
      <dgm:spPr/>
    </dgm:pt>
    <dgm:pt modelId="{9B0B4D57-AF21-4086-8B82-74BC43D0F682}" type="pres">
      <dgm:prSet presAssocID="{89E91A8A-9533-4CEA-9667-40A69E5286B1}" presName="TwoConn_1-2" presStyleLbl="fgAccFollowNode1" presStyleIdx="0" presStyleCnt="1">
        <dgm:presLayoutVars>
          <dgm:bulletEnabled val="1"/>
        </dgm:presLayoutVars>
      </dgm:prSet>
      <dgm:spPr/>
    </dgm:pt>
    <dgm:pt modelId="{D2C02FBA-1C7F-4335-ACC0-9F1EDD708783}" type="pres">
      <dgm:prSet presAssocID="{89E91A8A-9533-4CEA-9667-40A69E5286B1}" presName="TwoNodes_1_text" presStyleLbl="node1" presStyleIdx="1" presStyleCnt="2">
        <dgm:presLayoutVars>
          <dgm:bulletEnabled val="1"/>
        </dgm:presLayoutVars>
      </dgm:prSet>
      <dgm:spPr/>
    </dgm:pt>
    <dgm:pt modelId="{80DBC3F9-A564-4498-9833-BD1494C1140F}" type="pres">
      <dgm:prSet presAssocID="{89E91A8A-9533-4CEA-9667-40A69E5286B1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7DAE4A1C-570D-41B5-8E56-A000F265A9DC}" srcId="{89E91A8A-9533-4CEA-9667-40A69E5286B1}" destId="{128E2EF6-387A-44A9-B9E0-45AC2F321E58}" srcOrd="0" destOrd="0" parTransId="{04C2248C-8005-45AE-929F-429CC88196FC}" sibTransId="{4FC19DBA-EAC6-41C8-9157-374A41434FE0}"/>
    <dgm:cxn modelId="{7A928C4E-8305-4865-8E99-BAD482E51E19}" srcId="{89E91A8A-9533-4CEA-9667-40A69E5286B1}" destId="{432BD076-00FB-452D-8A42-000AA3E5BDE2}" srcOrd="1" destOrd="0" parTransId="{733D710E-38CF-49AE-BDB6-43285B29A4C3}" sibTransId="{CA5083AF-3081-480F-AAB2-9903AC64463B}"/>
    <dgm:cxn modelId="{DF6FE24F-ADF3-4D5B-B59D-494298A231DE}" type="presOf" srcId="{432BD076-00FB-452D-8A42-000AA3E5BDE2}" destId="{24FE67D4-9D51-491C-89CE-284F5778DC9C}" srcOrd="0" destOrd="0" presId="urn:microsoft.com/office/officeart/2005/8/layout/vProcess5"/>
    <dgm:cxn modelId="{0965348B-E6C9-4726-8C06-C6976B82834C}" type="presOf" srcId="{128E2EF6-387A-44A9-B9E0-45AC2F321E58}" destId="{D2C02FBA-1C7F-4335-ACC0-9F1EDD708783}" srcOrd="1" destOrd="0" presId="urn:microsoft.com/office/officeart/2005/8/layout/vProcess5"/>
    <dgm:cxn modelId="{4CB9899B-55D7-4566-92C6-0971389C15F5}" type="presOf" srcId="{4FC19DBA-EAC6-41C8-9157-374A41434FE0}" destId="{9B0B4D57-AF21-4086-8B82-74BC43D0F682}" srcOrd="0" destOrd="0" presId="urn:microsoft.com/office/officeart/2005/8/layout/vProcess5"/>
    <dgm:cxn modelId="{BCF106A2-871E-4DA5-B01F-1E54DC42A5A7}" type="presOf" srcId="{128E2EF6-387A-44A9-B9E0-45AC2F321E58}" destId="{99AA748D-E9F3-4557-9C6E-C774866A4052}" srcOrd="0" destOrd="0" presId="urn:microsoft.com/office/officeart/2005/8/layout/vProcess5"/>
    <dgm:cxn modelId="{104213A4-52BA-40F3-90BF-3B93364ED262}" type="presOf" srcId="{89E91A8A-9533-4CEA-9667-40A69E5286B1}" destId="{94A26AFB-D2F1-486B-8ED5-234ADD126A2C}" srcOrd="0" destOrd="0" presId="urn:microsoft.com/office/officeart/2005/8/layout/vProcess5"/>
    <dgm:cxn modelId="{C5AEECD8-BD24-494B-B6AC-8C7E0DF9A0A3}" type="presOf" srcId="{432BD076-00FB-452D-8A42-000AA3E5BDE2}" destId="{80DBC3F9-A564-4498-9833-BD1494C1140F}" srcOrd="1" destOrd="0" presId="urn:microsoft.com/office/officeart/2005/8/layout/vProcess5"/>
    <dgm:cxn modelId="{B4465418-BAEB-411C-80EF-C0345A31E2D7}" type="presParOf" srcId="{94A26AFB-D2F1-486B-8ED5-234ADD126A2C}" destId="{5D57D79F-8328-4372-B725-71E7033CB7CA}" srcOrd="0" destOrd="0" presId="urn:microsoft.com/office/officeart/2005/8/layout/vProcess5"/>
    <dgm:cxn modelId="{552B4EEA-7DAA-4FEC-9950-97CE93226925}" type="presParOf" srcId="{94A26AFB-D2F1-486B-8ED5-234ADD126A2C}" destId="{99AA748D-E9F3-4557-9C6E-C774866A4052}" srcOrd="1" destOrd="0" presId="urn:microsoft.com/office/officeart/2005/8/layout/vProcess5"/>
    <dgm:cxn modelId="{C408ECA8-F9FB-478B-A44F-32D0F732B391}" type="presParOf" srcId="{94A26AFB-D2F1-486B-8ED5-234ADD126A2C}" destId="{24FE67D4-9D51-491C-89CE-284F5778DC9C}" srcOrd="2" destOrd="0" presId="urn:microsoft.com/office/officeart/2005/8/layout/vProcess5"/>
    <dgm:cxn modelId="{D65A857F-71A5-4FE6-9789-6842397365A1}" type="presParOf" srcId="{94A26AFB-D2F1-486B-8ED5-234ADD126A2C}" destId="{9B0B4D57-AF21-4086-8B82-74BC43D0F682}" srcOrd="3" destOrd="0" presId="urn:microsoft.com/office/officeart/2005/8/layout/vProcess5"/>
    <dgm:cxn modelId="{5FD0993A-09BD-43C9-9C50-0B7A706AC18A}" type="presParOf" srcId="{94A26AFB-D2F1-486B-8ED5-234ADD126A2C}" destId="{D2C02FBA-1C7F-4335-ACC0-9F1EDD708783}" srcOrd="4" destOrd="0" presId="urn:microsoft.com/office/officeart/2005/8/layout/vProcess5"/>
    <dgm:cxn modelId="{EBFD4348-2517-40CA-8EFF-25FF85795B3F}" type="presParOf" srcId="{94A26AFB-D2F1-486B-8ED5-234ADD126A2C}" destId="{80DBC3F9-A564-4498-9833-BD1494C1140F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8E2BD4-55F4-4D07-B318-B9294ECB5263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C5B3D93-9C01-42AC-89D8-46BA160EFA7C}">
      <dgm:prSet/>
      <dgm:spPr/>
      <dgm:t>
        <a:bodyPr/>
        <a:lstStyle/>
        <a:p>
          <a:r>
            <a:rPr lang="en-US"/>
            <a:t>Physical and psychological safety </a:t>
          </a:r>
        </a:p>
      </dgm:t>
    </dgm:pt>
    <dgm:pt modelId="{882FE6DD-799E-4971-B3E9-30B37204C2EC}" type="parTrans" cxnId="{F0A73053-31EC-490C-B3F8-D600B637A140}">
      <dgm:prSet/>
      <dgm:spPr/>
      <dgm:t>
        <a:bodyPr/>
        <a:lstStyle/>
        <a:p>
          <a:endParaRPr lang="en-US"/>
        </a:p>
      </dgm:t>
    </dgm:pt>
    <dgm:pt modelId="{F043E57F-A474-409B-A2D8-C8B5E5A9C126}" type="sibTrans" cxnId="{F0A73053-31EC-490C-B3F8-D600B637A140}">
      <dgm:prSet/>
      <dgm:spPr/>
      <dgm:t>
        <a:bodyPr/>
        <a:lstStyle/>
        <a:p>
          <a:endParaRPr lang="en-US"/>
        </a:p>
      </dgm:t>
    </dgm:pt>
    <dgm:pt modelId="{E73B9B60-9C9A-43A0-ADB7-7D03DFD1F866}">
      <dgm:prSet/>
      <dgm:spPr/>
      <dgm:t>
        <a:bodyPr/>
        <a:lstStyle/>
        <a:p>
          <a:r>
            <a:rPr lang="en-US"/>
            <a:t>Empowering </a:t>
          </a:r>
        </a:p>
      </dgm:t>
    </dgm:pt>
    <dgm:pt modelId="{DA8E1E04-1B43-432B-A719-DB01CA17B82A}" type="parTrans" cxnId="{9F4CF505-7AB8-4B3A-AF1B-61473FC86698}">
      <dgm:prSet/>
      <dgm:spPr/>
      <dgm:t>
        <a:bodyPr/>
        <a:lstStyle/>
        <a:p>
          <a:endParaRPr lang="en-US"/>
        </a:p>
      </dgm:t>
    </dgm:pt>
    <dgm:pt modelId="{759EF70F-912E-4FD0-9E05-F834C51EBBE4}" type="sibTrans" cxnId="{9F4CF505-7AB8-4B3A-AF1B-61473FC86698}">
      <dgm:prSet/>
      <dgm:spPr/>
      <dgm:t>
        <a:bodyPr/>
        <a:lstStyle/>
        <a:p>
          <a:endParaRPr lang="en-US"/>
        </a:p>
      </dgm:t>
    </dgm:pt>
    <dgm:pt modelId="{2EF9AA0E-BD29-4EE6-BA32-0302BEE3F9DC}">
      <dgm:prSet/>
      <dgm:spPr/>
      <dgm:t>
        <a:bodyPr/>
        <a:lstStyle/>
        <a:p>
          <a:r>
            <a:rPr lang="en-US"/>
            <a:t>Satisfying</a:t>
          </a:r>
        </a:p>
      </dgm:t>
    </dgm:pt>
    <dgm:pt modelId="{194B46E7-9098-401F-AD17-759E7FA0BF1A}" type="parTrans" cxnId="{9B31AE9A-4862-4A25-9A6D-B14BBDF0630C}">
      <dgm:prSet/>
      <dgm:spPr/>
      <dgm:t>
        <a:bodyPr/>
        <a:lstStyle/>
        <a:p>
          <a:endParaRPr lang="en-US"/>
        </a:p>
      </dgm:t>
    </dgm:pt>
    <dgm:pt modelId="{E0FADC5B-BEBF-44D4-BE77-4C5353642E88}" type="sibTrans" cxnId="{9B31AE9A-4862-4A25-9A6D-B14BBDF0630C}">
      <dgm:prSet/>
      <dgm:spPr/>
      <dgm:t>
        <a:bodyPr/>
        <a:lstStyle/>
        <a:p>
          <a:endParaRPr lang="en-US"/>
        </a:p>
      </dgm:t>
    </dgm:pt>
    <dgm:pt modelId="{993CA299-E605-4120-9D47-882B72360864}">
      <dgm:prSet/>
      <dgm:spPr/>
      <dgm:t>
        <a:bodyPr/>
        <a:lstStyle/>
        <a:p>
          <a:r>
            <a:rPr lang="en-US"/>
            <a:t>Supports skilled communication</a:t>
          </a:r>
        </a:p>
      </dgm:t>
    </dgm:pt>
    <dgm:pt modelId="{DF8944E9-40C1-41E8-B0D4-9B6E92DC47C9}" type="parTrans" cxnId="{746AFD30-2521-4FB9-8EA7-B5EDD2088478}">
      <dgm:prSet/>
      <dgm:spPr/>
      <dgm:t>
        <a:bodyPr/>
        <a:lstStyle/>
        <a:p>
          <a:endParaRPr lang="en-US"/>
        </a:p>
      </dgm:t>
    </dgm:pt>
    <dgm:pt modelId="{79D65D39-DFCF-4EB5-8252-6AD8CC5CB344}" type="sibTrans" cxnId="{746AFD30-2521-4FB9-8EA7-B5EDD2088478}">
      <dgm:prSet/>
      <dgm:spPr/>
      <dgm:t>
        <a:bodyPr/>
        <a:lstStyle/>
        <a:p>
          <a:endParaRPr lang="en-US"/>
        </a:p>
      </dgm:t>
    </dgm:pt>
    <dgm:pt modelId="{B0C93DF7-AB82-4192-A536-D95C14424F66}">
      <dgm:prSet/>
      <dgm:spPr/>
      <dgm:t>
        <a:bodyPr/>
        <a:lstStyle/>
        <a:p>
          <a:r>
            <a:rPr lang="en-US"/>
            <a:t>Culture of caring for self and others</a:t>
          </a:r>
        </a:p>
      </dgm:t>
    </dgm:pt>
    <dgm:pt modelId="{502F380C-24E0-411E-AF38-44BA6ACB6811}" type="parTrans" cxnId="{07D877A5-5486-4B01-9962-F488B16D2CEB}">
      <dgm:prSet/>
      <dgm:spPr/>
      <dgm:t>
        <a:bodyPr/>
        <a:lstStyle/>
        <a:p>
          <a:endParaRPr lang="en-US"/>
        </a:p>
      </dgm:t>
    </dgm:pt>
    <dgm:pt modelId="{9E1CFBF3-AE47-49C1-9E12-CCD36A047CA5}" type="sibTrans" cxnId="{07D877A5-5486-4B01-9962-F488B16D2CEB}">
      <dgm:prSet/>
      <dgm:spPr/>
      <dgm:t>
        <a:bodyPr/>
        <a:lstStyle/>
        <a:p>
          <a:endParaRPr lang="en-US"/>
        </a:p>
      </dgm:t>
    </dgm:pt>
    <dgm:pt modelId="{DAC7CC2E-45FF-418C-9190-D3C5014AEDE5}">
      <dgm:prSet/>
      <dgm:spPr/>
      <dgm:t>
        <a:bodyPr/>
        <a:lstStyle/>
        <a:p>
          <a:r>
            <a:rPr lang="en-US" dirty="0"/>
            <a:t>Fosters well-being </a:t>
          </a:r>
        </a:p>
      </dgm:t>
    </dgm:pt>
    <dgm:pt modelId="{CC04A2DC-50CE-412C-8F1C-BA79220FADB6}" type="parTrans" cxnId="{036E822E-E569-4EDD-87F9-BF2B76A0CFB7}">
      <dgm:prSet/>
      <dgm:spPr/>
      <dgm:t>
        <a:bodyPr/>
        <a:lstStyle/>
        <a:p>
          <a:endParaRPr lang="en-US"/>
        </a:p>
      </dgm:t>
    </dgm:pt>
    <dgm:pt modelId="{BEA1F4F8-0A44-44F6-B7E4-8F48382A8CC8}" type="sibTrans" cxnId="{036E822E-E569-4EDD-87F9-BF2B76A0CFB7}">
      <dgm:prSet/>
      <dgm:spPr/>
      <dgm:t>
        <a:bodyPr/>
        <a:lstStyle/>
        <a:p>
          <a:endParaRPr lang="en-US"/>
        </a:p>
      </dgm:t>
    </dgm:pt>
    <dgm:pt modelId="{2465C8AB-29FA-4E13-892D-B560142AF29B}">
      <dgm:prSet/>
      <dgm:spPr/>
      <dgm:t>
        <a:bodyPr/>
        <a:lstStyle/>
        <a:p>
          <a:r>
            <a:rPr lang="en-US"/>
            <a:t>Authentic presence </a:t>
          </a:r>
        </a:p>
      </dgm:t>
    </dgm:pt>
    <dgm:pt modelId="{37176F55-5D13-41F2-A11D-F68F6D62662E}" type="parTrans" cxnId="{47B92066-7754-49CB-8146-F80E7D4BC075}">
      <dgm:prSet/>
      <dgm:spPr/>
      <dgm:t>
        <a:bodyPr/>
        <a:lstStyle/>
        <a:p>
          <a:endParaRPr lang="en-US"/>
        </a:p>
      </dgm:t>
    </dgm:pt>
    <dgm:pt modelId="{5629DACA-1B49-4A88-86C6-4BBE02F33214}" type="sibTrans" cxnId="{47B92066-7754-49CB-8146-F80E7D4BC075}">
      <dgm:prSet/>
      <dgm:spPr/>
      <dgm:t>
        <a:bodyPr/>
        <a:lstStyle/>
        <a:p>
          <a:endParaRPr lang="en-US"/>
        </a:p>
      </dgm:t>
    </dgm:pt>
    <dgm:pt modelId="{E1236181-85B0-42BA-9BC0-153122826F41}">
      <dgm:prSet/>
      <dgm:spPr/>
      <dgm:t>
        <a:bodyPr/>
        <a:lstStyle/>
        <a:p>
          <a:r>
            <a:rPr lang="en-US"/>
            <a:t>Knowledgeable workforce </a:t>
          </a:r>
        </a:p>
      </dgm:t>
    </dgm:pt>
    <dgm:pt modelId="{8940AE00-59D1-4BB3-9FE3-9F96FF66320B}" type="parTrans" cxnId="{3A305FA7-B093-45CC-A3FA-D819DC1DCA97}">
      <dgm:prSet/>
      <dgm:spPr/>
      <dgm:t>
        <a:bodyPr/>
        <a:lstStyle/>
        <a:p>
          <a:endParaRPr lang="en-US"/>
        </a:p>
      </dgm:t>
    </dgm:pt>
    <dgm:pt modelId="{7FBFFA1B-DF38-4036-B8DD-F0571CAE36DB}" type="sibTrans" cxnId="{3A305FA7-B093-45CC-A3FA-D819DC1DCA97}">
      <dgm:prSet/>
      <dgm:spPr/>
      <dgm:t>
        <a:bodyPr/>
        <a:lstStyle/>
        <a:p>
          <a:endParaRPr lang="en-US"/>
        </a:p>
      </dgm:t>
    </dgm:pt>
    <dgm:pt modelId="{DB3417D4-EF08-4587-BA9E-9ECABDEE2FE1}" type="pres">
      <dgm:prSet presAssocID="{218E2BD4-55F4-4D07-B318-B9294ECB5263}" presName="diagram" presStyleCnt="0">
        <dgm:presLayoutVars>
          <dgm:dir/>
          <dgm:resizeHandles val="exact"/>
        </dgm:presLayoutVars>
      </dgm:prSet>
      <dgm:spPr/>
    </dgm:pt>
    <dgm:pt modelId="{FBEEF075-88F4-4272-9885-4624A914C42D}" type="pres">
      <dgm:prSet presAssocID="{AC5B3D93-9C01-42AC-89D8-46BA160EFA7C}" presName="node" presStyleLbl="node1" presStyleIdx="0" presStyleCnt="8">
        <dgm:presLayoutVars>
          <dgm:bulletEnabled val="1"/>
        </dgm:presLayoutVars>
      </dgm:prSet>
      <dgm:spPr/>
    </dgm:pt>
    <dgm:pt modelId="{5E195AD2-BE3D-4D64-B21B-7C5C3FA3B01E}" type="pres">
      <dgm:prSet presAssocID="{F043E57F-A474-409B-A2D8-C8B5E5A9C126}" presName="sibTrans" presStyleCnt="0"/>
      <dgm:spPr/>
    </dgm:pt>
    <dgm:pt modelId="{C7E5D309-A26D-47C9-A614-948A5F229AB0}" type="pres">
      <dgm:prSet presAssocID="{E73B9B60-9C9A-43A0-ADB7-7D03DFD1F866}" presName="node" presStyleLbl="node1" presStyleIdx="1" presStyleCnt="8">
        <dgm:presLayoutVars>
          <dgm:bulletEnabled val="1"/>
        </dgm:presLayoutVars>
      </dgm:prSet>
      <dgm:spPr/>
    </dgm:pt>
    <dgm:pt modelId="{2B732883-8714-43B9-A29F-F85F9F5B28A5}" type="pres">
      <dgm:prSet presAssocID="{759EF70F-912E-4FD0-9E05-F834C51EBBE4}" presName="sibTrans" presStyleCnt="0"/>
      <dgm:spPr/>
    </dgm:pt>
    <dgm:pt modelId="{78917EF1-232C-4969-9E40-37132424538A}" type="pres">
      <dgm:prSet presAssocID="{2EF9AA0E-BD29-4EE6-BA32-0302BEE3F9DC}" presName="node" presStyleLbl="node1" presStyleIdx="2" presStyleCnt="8">
        <dgm:presLayoutVars>
          <dgm:bulletEnabled val="1"/>
        </dgm:presLayoutVars>
      </dgm:prSet>
      <dgm:spPr/>
    </dgm:pt>
    <dgm:pt modelId="{EF3F23DE-F805-4942-ABA2-BC5C30424B37}" type="pres">
      <dgm:prSet presAssocID="{E0FADC5B-BEBF-44D4-BE77-4C5353642E88}" presName="sibTrans" presStyleCnt="0"/>
      <dgm:spPr/>
    </dgm:pt>
    <dgm:pt modelId="{50907E41-324D-4D1E-B162-2B9CB513F4C9}" type="pres">
      <dgm:prSet presAssocID="{993CA299-E605-4120-9D47-882B72360864}" presName="node" presStyleLbl="node1" presStyleIdx="3" presStyleCnt="8">
        <dgm:presLayoutVars>
          <dgm:bulletEnabled val="1"/>
        </dgm:presLayoutVars>
      </dgm:prSet>
      <dgm:spPr/>
    </dgm:pt>
    <dgm:pt modelId="{4A1B887D-FFCC-430E-A4FB-9C84669FE247}" type="pres">
      <dgm:prSet presAssocID="{79D65D39-DFCF-4EB5-8252-6AD8CC5CB344}" presName="sibTrans" presStyleCnt="0"/>
      <dgm:spPr/>
    </dgm:pt>
    <dgm:pt modelId="{C9789ABB-9880-4D0B-87D8-C299BD606AC8}" type="pres">
      <dgm:prSet presAssocID="{B0C93DF7-AB82-4192-A536-D95C14424F66}" presName="node" presStyleLbl="node1" presStyleIdx="4" presStyleCnt="8">
        <dgm:presLayoutVars>
          <dgm:bulletEnabled val="1"/>
        </dgm:presLayoutVars>
      </dgm:prSet>
      <dgm:spPr/>
    </dgm:pt>
    <dgm:pt modelId="{03507EF0-D2C0-461B-A02E-6B1F36091E73}" type="pres">
      <dgm:prSet presAssocID="{9E1CFBF3-AE47-49C1-9E12-CCD36A047CA5}" presName="sibTrans" presStyleCnt="0"/>
      <dgm:spPr/>
    </dgm:pt>
    <dgm:pt modelId="{57215DD7-2A63-496B-B1C3-046FAACA11B7}" type="pres">
      <dgm:prSet presAssocID="{DAC7CC2E-45FF-418C-9190-D3C5014AEDE5}" presName="node" presStyleLbl="node1" presStyleIdx="5" presStyleCnt="8">
        <dgm:presLayoutVars>
          <dgm:bulletEnabled val="1"/>
        </dgm:presLayoutVars>
      </dgm:prSet>
      <dgm:spPr/>
    </dgm:pt>
    <dgm:pt modelId="{19D6FAAB-F096-4A99-82A7-8B054CE70919}" type="pres">
      <dgm:prSet presAssocID="{BEA1F4F8-0A44-44F6-B7E4-8F48382A8CC8}" presName="sibTrans" presStyleCnt="0"/>
      <dgm:spPr/>
    </dgm:pt>
    <dgm:pt modelId="{AC478CCB-1EE7-4447-AF1E-3742F484D390}" type="pres">
      <dgm:prSet presAssocID="{2465C8AB-29FA-4E13-892D-B560142AF29B}" presName="node" presStyleLbl="node1" presStyleIdx="6" presStyleCnt="8">
        <dgm:presLayoutVars>
          <dgm:bulletEnabled val="1"/>
        </dgm:presLayoutVars>
      </dgm:prSet>
      <dgm:spPr/>
    </dgm:pt>
    <dgm:pt modelId="{A930A6BE-2D5D-4345-8F63-BA0E73C2398A}" type="pres">
      <dgm:prSet presAssocID="{5629DACA-1B49-4A88-86C6-4BBE02F33214}" presName="sibTrans" presStyleCnt="0"/>
      <dgm:spPr/>
    </dgm:pt>
    <dgm:pt modelId="{109D6028-8979-4733-9369-CD40736EF8CD}" type="pres">
      <dgm:prSet presAssocID="{E1236181-85B0-42BA-9BC0-153122826F41}" presName="node" presStyleLbl="node1" presStyleIdx="7" presStyleCnt="8">
        <dgm:presLayoutVars>
          <dgm:bulletEnabled val="1"/>
        </dgm:presLayoutVars>
      </dgm:prSet>
      <dgm:spPr/>
    </dgm:pt>
  </dgm:ptLst>
  <dgm:cxnLst>
    <dgm:cxn modelId="{9F4CF505-7AB8-4B3A-AF1B-61473FC86698}" srcId="{218E2BD4-55F4-4D07-B318-B9294ECB5263}" destId="{E73B9B60-9C9A-43A0-ADB7-7D03DFD1F866}" srcOrd="1" destOrd="0" parTransId="{DA8E1E04-1B43-432B-A719-DB01CA17B82A}" sibTransId="{759EF70F-912E-4FD0-9E05-F834C51EBBE4}"/>
    <dgm:cxn modelId="{036E822E-E569-4EDD-87F9-BF2B76A0CFB7}" srcId="{218E2BD4-55F4-4D07-B318-B9294ECB5263}" destId="{DAC7CC2E-45FF-418C-9190-D3C5014AEDE5}" srcOrd="5" destOrd="0" parTransId="{CC04A2DC-50CE-412C-8F1C-BA79220FADB6}" sibTransId="{BEA1F4F8-0A44-44F6-B7E4-8F48382A8CC8}"/>
    <dgm:cxn modelId="{746AFD30-2521-4FB9-8EA7-B5EDD2088478}" srcId="{218E2BD4-55F4-4D07-B318-B9294ECB5263}" destId="{993CA299-E605-4120-9D47-882B72360864}" srcOrd="3" destOrd="0" parTransId="{DF8944E9-40C1-41E8-B0D4-9B6E92DC47C9}" sibTransId="{79D65D39-DFCF-4EB5-8252-6AD8CC5CB344}"/>
    <dgm:cxn modelId="{31C72442-3EB5-459F-BAB9-3EE0EAA252C3}" type="presOf" srcId="{E73B9B60-9C9A-43A0-ADB7-7D03DFD1F866}" destId="{C7E5D309-A26D-47C9-A614-948A5F229AB0}" srcOrd="0" destOrd="0" presId="urn:microsoft.com/office/officeart/2005/8/layout/default"/>
    <dgm:cxn modelId="{5CEDE846-4A15-49BF-91AF-C62B921EE84A}" type="presOf" srcId="{2465C8AB-29FA-4E13-892D-B560142AF29B}" destId="{AC478CCB-1EE7-4447-AF1E-3742F484D390}" srcOrd="0" destOrd="0" presId="urn:microsoft.com/office/officeart/2005/8/layout/default"/>
    <dgm:cxn modelId="{A1039251-DB6B-4727-B9D7-C217917B12A5}" type="presOf" srcId="{E1236181-85B0-42BA-9BC0-153122826F41}" destId="{109D6028-8979-4733-9369-CD40736EF8CD}" srcOrd="0" destOrd="0" presId="urn:microsoft.com/office/officeart/2005/8/layout/default"/>
    <dgm:cxn modelId="{F0A73053-31EC-490C-B3F8-D600B637A140}" srcId="{218E2BD4-55F4-4D07-B318-B9294ECB5263}" destId="{AC5B3D93-9C01-42AC-89D8-46BA160EFA7C}" srcOrd="0" destOrd="0" parTransId="{882FE6DD-799E-4971-B3E9-30B37204C2EC}" sibTransId="{F043E57F-A474-409B-A2D8-C8B5E5A9C126}"/>
    <dgm:cxn modelId="{47B92066-7754-49CB-8146-F80E7D4BC075}" srcId="{218E2BD4-55F4-4D07-B318-B9294ECB5263}" destId="{2465C8AB-29FA-4E13-892D-B560142AF29B}" srcOrd="6" destOrd="0" parTransId="{37176F55-5D13-41F2-A11D-F68F6D62662E}" sibTransId="{5629DACA-1B49-4A88-86C6-4BBE02F33214}"/>
    <dgm:cxn modelId="{84A4126B-20A9-4F97-BC09-99BD89584C1B}" type="presOf" srcId="{2EF9AA0E-BD29-4EE6-BA32-0302BEE3F9DC}" destId="{78917EF1-232C-4969-9E40-37132424538A}" srcOrd="0" destOrd="0" presId="urn:microsoft.com/office/officeart/2005/8/layout/default"/>
    <dgm:cxn modelId="{42062395-9BCB-4D86-8E75-2AD9928B9ED3}" type="presOf" srcId="{B0C93DF7-AB82-4192-A536-D95C14424F66}" destId="{C9789ABB-9880-4D0B-87D8-C299BD606AC8}" srcOrd="0" destOrd="0" presId="urn:microsoft.com/office/officeart/2005/8/layout/default"/>
    <dgm:cxn modelId="{9B31AE9A-4862-4A25-9A6D-B14BBDF0630C}" srcId="{218E2BD4-55F4-4D07-B318-B9294ECB5263}" destId="{2EF9AA0E-BD29-4EE6-BA32-0302BEE3F9DC}" srcOrd="2" destOrd="0" parTransId="{194B46E7-9098-401F-AD17-759E7FA0BF1A}" sibTransId="{E0FADC5B-BEBF-44D4-BE77-4C5353642E88}"/>
    <dgm:cxn modelId="{07D877A5-5486-4B01-9962-F488B16D2CEB}" srcId="{218E2BD4-55F4-4D07-B318-B9294ECB5263}" destId="{B0C93DF7-AB82-4192-A536-D95C14424F66}" srcOrd="4" destOrd="0" parTransId="{502F380C-24E0-411E-AF38-44BA6ACB6811}" sibTransId="{9E1CFBF3-AE47-49C1-9E12-CCD36A047CA5}"/>
    <dgm:cxn modelId="{3A305FA7-B093-45CC-A3FA-D819DC1DCA97}" srcId="{218E2BD4-55F4-4D07-B318-B9294ECB5263}" destId="{E1236181-85B0-42BA-9BC0-153122826F41}" srcOrd="7" destOrd="0" parTransId="{8940AE00-59D1-4BB3-9FE3-9F96FF66320B}" sibTransId="{7FBFFA1B-DF38-4036-B8DD-F0571CAE36DB}"/>
    <dgm:cxn modelId="{A26536BD-36B3-4337-B5C4-F563E9A1D1B3}" type="presOf" srcId="{218E2BD4-55F4-4D07-B318-B9294ECB5263}" destId="{DB3417D4-EF08-4587-BA9E-9ECABDEE2FE1}" srcOrd="0" destOrd="0" presId="urn:microsoft.com/office/officeart/2005/8/layout/default"/>
    <dgm:cxn modelId="{11B477F5-9447-47CF-AD61-EFDBBB6A90AC}" type="presOf" srcId="{993CA299-E605-4120-9D47-882B72360864}" destId="{50907E41-324D-4D1E-B162-2B9CB513F4C9}" srcOrd="0" destOrd="0" presId="urn:microsoft.com/office/officeart/2005/8/layout/default"/>
    <dgm:cxn modelId="{37D6D1FE-1C9E-45A5-820D-2337C72820FE}" type="presOf" srcId="{DAC7CC2E-45FF-418C-9190-D3C5014AEDE5}" destId="{57215DD7-2A63-496B-B1C3-046FAACA11B7}" srcOrd="0" destOrd="0" presId="urn:microsoft.com/office/officeart/2005/8/layout/default"/>
    <dgm:cxn modelId="{9ED30EFF-2B61-4B87-BC8B-A6425DB84448}" type="presOf" srcId="{AC5B3D93-9C01-42AC-89D8-46BA160EFA7C}" destId="{FBEEF075-88F4-4272-9885-4624A914C42D}" srcOrd="0" destOrd="0" presId="urn:microsoft.com/office/officeart/2005/8/layout/default"/>
    <dgm:cxn modelId="{E90C9358-FDEB-4A4C-AF6A-4DA0561A6D1D}" type="presParOf" srcId="{DB3417D4-EF08-4587-BA9E-9ECABDEE2FE1}" destId="{FBEEF075-88F4-4272-9885-4624A914C42D}" srcOrd="0" destOrd="0" presId="urn:microsoft.com/office/officeart/2005/8/layout/default"/>
    <dgm:cxn modelId="{BEEDA93A-E967-4F51-A9A4-CEDF6D11A4F0}" type="presParOf" srcId="{DB3417D4-EF08-4587-BA9E-9ECABDEE2FE1}" destId="{5E195AD2-BE3D-4D64-B21B-7C5C3FA3B01E}" srcOrd="1" destOrd="0" presId="urn:microsoft.com/office/officeart/2005/8/layout/default"/>
    <dgm:cxn modelId="{EE4C9E50-0F0A-48A4-A9D4-A9414D623874}" type="presParOf" srcId="{DB3417D4-EF08-4587-BA9E-9ECABDEE2FE1}" destId="{C7E5D309-A26D-47C9-A614-948A5F229AB0}" srcOrd="2" destOrd="0" presId="urn:microsoft.com/office/officeart/2005/8/layout/default"/>
    <dgm:cxn modelId="{BA347A95-88A7-4CCB-A7EF-2FB1F965BCE0}" type="presParOf" srcId="{DB3417D4-EF08-4587-BA9E-9ECABDEE2FE1}" destId="{2B732883-8714-43B9-A29F-F85F9F5B28A5}" srcOrd="3" destOrd="0" presId="urn:microsoft.com/office/officeart/2005/8/layout/default"/>
    <dgm:cxn modelId="{9B408FBF-8DFE-4FA0-A55E-25A2461B825C}" type="presParOf" srcId="{DB3417D4-EF08-4587-BA9E-9ECABDEE2FE1}" destId="{78917EF1-232C-4969-9E40-37132424538A}" srcOrd="4" destOrd="0" presId="urn:microsoft.com/office/officeart/2005/8/layout/default"/>
    <dgm:cxn modelId="{E8E1FFE0-B72D-40DC-A835-53288002B286}" type="presParOf" srcId="{DB3417D4-EF08-4587-BA9E-9ECABDEE2FE1}" destId="{EF3F23DE-F805-4942-ABA2-BC5C30424B37}" srcOrd="5" destOrd="0" presId="urn:microsoft.com/office/officeart/2005/8/layout/default"/>
    <dgm:cxn modelId="{D0E8211B-B5FC-4C89-B2AB-7CD7B751DA53}" type="presParOf" srcId="{DB3417D4-EF08-4587-BA9E-9ECABDEE2FE1}" destId="{50907E41-324D-4D1E-B162-2B9CB513F4C9}" srcOrd="6" destOrd="0" presId="urn:microsoft.com/office/officeart/2005/8/layout/default"/>
    <dgm:cxn modelId="{C17D4977-5A11-416D-8E98-30CA6294E785}" type="presParOf" srcId="{DB3417D4-EF08-4587-BA9E-9ECABDEE2FE1}" destId="{4A1B887D-FFCC-430E-A4FB-9C84669FE247}" srcOrd="7" destOrd="0" presId="urn:microsoft.com/office/officeart/2005/8/layout/default"/>
    <dgm:cxn modelId="{7B7F9D9F-5862-4F07-B524-F5D371874BAA}" type="presParOf" srcId="{DB3417D4-EF08-4587-BA9E-9ECABDEE2FE1}" destId="{C9789ABB-9880-4D0B-87D8-C299BD606AC8}" srcOrd="8" destOrd="0" presId="urn:microsoft.com/office/officeart/2005/8/layout/default"/>
    <dgm:cxn modelId="{93D8D7E4-AC98-462D-A565-1EB41DA87567}" type="presParOf" srcId="{DB3417D4-EF08-4587-BA9E-9ECABDEE2FE1}" destId="{03507EF0-D2C0-461B-A02E-6B1F36091E73}" srcOrd="9" destOrd="0" presId="urn:microsoft.com/office/officeart/2005/8/layout/default"/>
    <dgm:cxn modelId="{6098E3A4-A018-4E89-8864-A600AABF55D4}" type="presParOf" srcId="{DB3417D4-EF08-4587-BA9E-9ECABDEE2FE1}" destId="{57215DD7-2A63-496B-B1C3-046FAACA11B7}" srcOrd="10" destOrd="0" presId="urn:microsoft.com/office/officeart/2005/8/layout/default"/>
    <dgm:cxn modelId="{D1BC5B68-1E3B-46D3-A24F-2D5CEB67F3CB}" type="presParOf" srcId="{DB3417D4-EF08-4587-BA9E-9ECABDEE2FE1}" destId="{19D6FAAB-F096-4A99-82A7-8B054CE70919}" srcOrd="11" destOrd="0" presId="urn:microsoft.com/office/officeart/2005/8/layout/default"/>
    <dgm:cxn modelId="{AFD62016-8F81-4F87-8C40-D9F8F8F758D2}" type="presParOf" srcId="{DB3417D4-EF08-4587-BA9E-9ECABDEE2FE1}" destId="{AC478CCB-1EE7-4447-AF1E-3742F484D390}" srcOrd="12" destOrd="0" presId="urn:microsoft.com/office/officeart/2005/8/layout/default"/>
    <dgm:cxn modelId="{A773AD71-6724-4417-AF84-902BD0E427FF}" type="presParOf" srcId="{DB3417D4-EF08-4587-BA9E-9ECABDEE2FE1}" destId="{A930A6BE-2D5D-4345-8F63-BA0E73C2398A}" srcOrd="13" destOrd="0" presId="urn:microsoft.com/office/officeart/2005/8/layout/default"/>
    <dgm:cxn modelId="{F7D3B9E1-03CC-460B-B619-6E25028B6161}" type="presParOf" srcId="{DB3417D4-EF08-4587-BA9E-9ECABDEE2FE1}" destId="{109D6028-8979-4733-9369-CD40736EF8CD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9084C0-630D-497D-9329-2089D6FFB6B9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530F49-FA27-450F-B56D-430A3D0AA81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Mindfulness</a:t>
          </a:r>
        </a:p>
      </dgm:t>
    </dgm:pt>
    <dgm:pt modelId="{93FF345D-DB01-4FCD-8336-5DF252220132}" type="parTrans" cxnId="{314AF157-7ACA-44BC-8DDC-B96C03EF6F0E}">
      <dgm:prSet/>
      <dgm:spPr/>
      <dgm:t>
        <a:bodyPr/>
        <a:lstStyle/>
        <a:p>
          <a:endParaRPr lang="en-US"/>
        </a:p>
      </dgm:t>
    </dgm:pt>
    <dgm:pt modelId="{08D14F39-5D4C-4249-AC07-D2D4372FB3EC}" type="sibTrans" cxnId="{314AF157-7ACA-44BC-8DDC-B96C03EF6F0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8DE3943-B889-412E-AE43-AF5CED9B97D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Authenticity</a:t>
          </a:r>
        </a:p>
      </dgm:t>
    </dgm:pt>
    <dgm:pt modelId="{586771CC-0B66-4C30-824A-0FC8E89438E2}" type="parTrans" cxnId="{05A56495-DDF5-415D-82BC-BE99CB23B1B7}">
      <dgm:prSet/>
      <dgm:spPr/>
      <dgm:t>
        <a:bodyPr/>
        <a:lstStyle/>
        <a:p>
          <a:endParaRPr lang="en-US"/>
        </a:p>
      </dgm:t>
    </dgm:pt>
    <dgm:pt modelId="{C725AB61-20A5-4862-B0CD-93EFFD86BE82}" type="sibTrans" cxnId="{05A56495-DDF5-415D-82BC-BE99CB23B1B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DD00CF8-7100-427C-8B72-9C1BFFEF70C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Self-awareness</a:t>
          </a:r>
        </a:p>
      </dgm:t>
    </dgm:pt>
    <dgm:pt modelId="{B6732037-7B09-4104-83B9-5AF37CC72269}" type="parTrans" cxnId="{0805EABE-1834-47E3-9CDE-711FF12E5474}">
      <dgm:prSet/>
      <dgm:spPr/>
      <dgm:t>
        <a:bodyPr/>
        <a:lstStyle/>
        <a:p>
          <a:endParaRPr lang="en-US"/>
        </a:p>
      </dgm:t>
    </dgm:pt>
    <dgm:pt modelId="{6AD2ED17-D11D-46DB-9FE0-B5EAC90310EA}" type="sibTrans" cxnId="{0805EABE-1834-47E3-9CDE-711FF12E547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6C6F8A6-7989-47DB-A9B8-F2576BC1039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Reflective practice</a:t>
          </a:r>
        </a:p>
      </dgm:t>
    </dgm:pt>
    <dgm:pt modelId="{E89BC611-2F87-4947-9EA9-193C76EDF447}" type="parTrans" cxnId="{2A7E525A-B5E5-4165-BAA0-D8BA5DA3E17B}">
      <dgm:prSet/>
      <dgm:spPr/>
      <dgm:t>
        <a:bodyPr/>
        <a:lstStyle/>
        <a:p>
          <a:endParaRPr lang="en-US"/>
        </a:p>
      </dgm:t>
    </dgm:pt>
    <dgm:pt modelId="{0CB1A5FB-7187-4119-A375-6349EBD24501}" type="sibTrans" cxnId="{2A7E525A-B5E5-4165-BAA0-D8BA5DA3E17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2AE2755-1ECA-4776-B62E-0F04A35CA0F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Connection with self </a:t>
          </a:r>
        </a:p>
      </dgm:t>
    </dgm:pt>
    <dgm:pt modelId="{34F20287-2672-4C7A-B905-FCE2E8DCB43A}" type="parTrans" cxnId="{CF0711D7-81BD-489C-A2C8-EE2D47A34740}">
      <dgm:prSet/>
      <dgm:spPr/>
      <dgm:t>
        <a:bodyPr/>
        <a:lstStyle/>
        <a:p>
          <a:endParaRPr lang="en-US"/>
        </a:p>
      </dgm:t>
    </dgm:pt>
    <dgm:pt modelId="{AE14FE90-1BC5-4062-90C2-40A919192952}" type="sibTrans" cxnId="{CF0711D7-81BD-489C-A2C8-EE2D47A3474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87A8B2A-269F-41F1-B2BF-53C2C0CCBC4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Gratitude </a:t>
          </a:r>
        </a:p>
      </dgm:t>
    </dgm:pt>
    <dgm:pt modelId="{87ED7007-6A8A-49C8-A831-72C4944D06A5}" type="parTrans" cxnId="{68BEB21F-D8DA-4A96-BD21-5FF3553DF264}">
      <dgm:prSet/>
      <dgm:spPr/>
      <dgm:t>
        <a:bodyPr/>
        <a:lstStyle/>
        <a:p>
          <a:endParaRPr lang="en-US"/>
        </a:p>
      </dgm:t>
    </dgm:pt>
    <dgm:pt modelId="{A0183794-AE2E-471E-AC12-EAD2FFD17398}" type="sibTrans" cxnId="{68BEB21F-D8DA-4A96-BD21-5FF3553DF26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C5F92CA-8AB0-49F8-84B0-67C235B1DEA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Values </a:t>
          </a:r>
        </a:p>
      </dgm:t>
    </dgm:pt>
    <dgm:pt modelId="{0C36DA93-5C23-4FFA-A5A7-BAE84C90A58F}" type="parTrans" cxnId="{5329EAFE-CF59-444B-B840-C0B49D2ABA0C}">
      <dgm:prSet/>
      <dgm:spPr/>
      <dgm:t>
        <a:bodyPr/>
        <a:lstStyle/>
        <a:p>
          <a:endParaRPr lang="en-US"/>
        </a:p>
      </dgm:t>
    </dgm:pt>
    <dgm:pt modelId="{E52432CE-20E9-4EA5-AC6F-3784BDA0FD71}" type="sibTrans" cxnId="{5329EAFE-CF59-444B-B840-C0B49D2ABA0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C898CC9B-BDF5-4BE4-B790-5787E1EB616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Spiritual practice </a:t>
          </a:r>
        </a:p>
      </dgm:t>
    </dgm:pt>
    <dgm:pt modelId="{583388AD-55B4-4309-BA9C-45778BD8D196}" type="parTrans" cxnId="{A603C4B2-4432-40AE-9511-399FC694BB05}">
      <dgm:prSet/>
      <dgm:spPr/>
      <dgm:t>
        <a:bodyPr/>
        <a:lstStyle/>
        <a:p>
          <a:endParaRPr lang="en-US"/>
        </a:p>
      </dgm:t>
    </dgm:pt>
    <dgm:pt modelId="{DA2434E2-A951-4A87-A105-207DD1A92CC1}" type="sibTrans" cxnId="{A603C4B2-4432-40AE-9511-399FC694BB05}">
      <dgm:prSet/>
      <dgm:spPr/>
      <dgm:t>
        <a:bodyPr/>
        <a:lstStyle/>
        <a:p>
          <a:endParaRPr lang="en-US"/>
        </a:p>
      </dgm:t>
    </dgm:pt>
    <dgm:pt modelId="{1CA59DB9-4422-411C-944C-6B40BD7BF62F}" type="pres">
      <dgm:prSet presAssocID="{F79084C0-630D-497D-9329-2089D6FFB6B9}" presName="root" presStyleCnt="0">
        <dgm:presLayoutVars>
          <dgm:dir/>
          <dgm:resizeHandles val="exact"/>
        </dgm:presLayoutVars>
      </dgm:prSet>
      <dgm:spPr/>
    </dgm:pt>
    <dgm:pt modelId="{5FC61F37-DB30-4980-B711-AA5002E4F761}" type="pres">
      <dgm:prSet presAssocID="{F79084C0-630D-497D-9329-2089D6FFB6B9}" presName="container" presStyleCnt="0">
        <dgm:presLayoutVars>
          <dgm:dir/>
          <dgm:resizeHandles val="exact"/>
        </dgm:presLayoutVars>
      </dgm:prSet>
      <dgm:spPr/>
    </dgm:pt>
    <dgm:pt modelId="{D19A3AFA-46A4-4448-A7BC-6E5B3A947366}" type="pres">
      <dgm:prSet presAssocID="{90530F49-FA27-450F-B56D-430A3D0AA81B}" presName="compNode" presStyleCnt="0"/>
      <dgm:spPr/>
    </dgm:pt>
    <dgm:pt modelId="{873AD1A9-A433-4A76-BBFB-A0E4B65C47C6}" type="pres">
      <dgm:prSet presAssocID="{90530F49-FA27-450F-B56D-430A3D0AA81B}" presName="iconBgRect" presStyleLbl="bgShp" presStyleIdx="0" presStyleCnt="8"/>
      <dgm:spPr/>
    </dgm:pt>
    <dgm:pt modelId="{EEBBACE8-1E3C-4C63-A423-6D60F7343229}" type="pres">
      <dgm:prSet presAssocID="{90530F49-FA27-450F-B56D-430A3D0AA81B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87488721-8446-4213-868F-4816B2320376}" type="pres">
      <dgm:prSet presAssocID="{90530F49-FA27-450F-B56D-430A3D0AA81B}" presName="spaceRect" presStyleCnt="0"/>
      <dgm:spPr/>
    </dgm:pt>
    <dgm:pt modelId="{4177DBD3-4182-4FBE-9208-19BBB6061EF1}" type="pres">
      <dgm:prSet presAssocID="{90530F49-FA27-450F-B56D-430A3D0AA81B}" presName="textRect" presStyleLbl="revTx" presStyleIdx="0" presStyleCnt="8">
        <dgm:presLayoutVars>
          <dgm:chMax val="1"/>
          <dgm:chPref val="1"/>
        </dgm:presLayoutVars>
      </dgm:prSet>
      <dgm:spPr/>
    </dgm:pt>
    <dgm:pt modelId="{5F7ADF6F-8F9D-4604-8057-F6D36CB32732}" type="pres">
      <dgm:prSet presAssocID="{08D14F39-5D4C-4249-AC07-D2D4372FB3EC}" presName="sibTrans" presStyleLbl="sibTrans2D1" presStyleIdx="0" presStyleCnt="0"/>
      <dgm:spPr/>
    </dgm:pt>
    <dgm:pt modelId="{1F511CF0-F3CB-4451-A815-99E3D78E6D70}" type="pres">
      <dgm:prSet presAssocID="{D8DE3943-B889-412E-AE43-AF5CED9B97D8}" presName="compNode" presStyleCnt="0"/>
      <dgm:spPr/>
    </dgm:pt>
    <dgm:pt modelId="{0628819A-33ED-4F9A-91D8-1C4DD6B81F3B}" type="pres">
      <dgm:prSet presAssocID="{D8DE3943-B889-412E-AE43-AF5CED9B97D8}" presName="iconBgRect" presStyleLbl="bgShp" presStyleIdx="1" presStyleCnt="8"/>
      <dgm:spPr/>
    </dgm:pt>
    <dgm:pt modelId="{78DEF041-2B6E-437C-B20A-932035EDAB32}" type="pres">
      <dgm:prSet presAssocID="{D8DE3943-B889-412E-AE43-AF5CED9B97D8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rt"/>
        </a:ext>
      </dgm:extLst>
    </dgm:pt>
    <dgm:pt modelId="{6AF1203D-FE55-4C29-BE82-3E85AE4D28C0}" type="pres">
      <dgm:prSet presAssocID="{D8DE3943-B889-412E-AE43-AF5CED9B97D8}" presName="spaceRect" presStyleCnt="0"/>
      <dgm:spPr/>
    </dgm:pt>
    <dgm:pt modelId="{B0F72146-4088-4680-8400-2E03CFE34310}" type="pres">
      <dgm:prSet presAssocID="{D8DE3943-B889-412E-AE43-AF5CED9B97D8}" presName="textRect" presStyleLbl="revTx" presStyleIdx="1" presStyleCnt="8">
        <dgm:presLayoutVars>
          <dgm:chMax val="1"/>
          <dgm:chPref val="1"/>
        </dgm:presLayoutVars>
      </dgm:prSet>
      <dgm:spPr/>
    </dgm:pt>
    <dgm:pt modelId="{DD1BFDCF-8EA1-4C62-9AE8-2775B67E0178}" type="pres">
      <dgm:prSet presAssocID="{C725AB61-20A5-4862-B0CD-93EFFD86BE82}" presName="sibTrans" presStyleLbl="sibTrans2D1" presStyleIdx="0" presStyleCnt="0"/>
      <dgm:spPr/>
    </dgm:pt>
    <dgm:pt modelId="{578D4BEE-4F5F-45B8-B0D1-93420FAFB8BD}" type="pres">
      <dgm:prSet presAssocID="{7DD00CF8-7100-427C-8B72-9C1BFFEF70C3}" presName="compNode" presStyleCnt="0"/>
      <dgm:spPr/>
    </dgm:pt>
    <dgm:pt modelId="{A01F610B-89E1-45DA-B680-9D10BE7A0EDA}" type="pres">
      <dgm:prSet presAssocID="{7DD00CF8-7100-427C-8B72-9C1BFFEF70C3}" presName="iconBgRect" presStyleLbl="bgShp" presStyleIdx="2" presStyleCnt="8"/>
      <dgm:spPr/>
    </dgm:pt>
    <dgm:pt modelId="{036E2D17-F795-4FCE-8ECF-160557E56D14}" type="pres">
      <dgm:prSet presAssocID="{7DD00CF8-7100-427C-8B72-9C1BFFEF70C3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rama"/>
        </a:ext>
      </dgm:extLst>
    </dgm:pt>
    <dgm:pt modelId="{2D68AE65-73FE-4DA5-ABD8-B3417A15E130}" type="pres">
      <dgm:prSet presAssocID="{7DD00CF8-7100-427C-8B72-9C1BFFEF70C3}" presName="spaceRect" presStyleCnt="0"/>
      <dgm:spPr/>
    </dgm:pt>
    <dgm:pt modelId="{0A5DEC28-0ACC-49A1-80B0-FBA296532C24}" type="pres">
      <dgm:prSet presAssocID="{7DD00CF8-7100-427C-8B72-9C1BFFEF70C3}" presName="textRect" presStyleLbl="revTx" presStyleIdx="2" presStyleCnt="8">
        <dgm:presLayoutVars>
          <dgm:chMax val="1"/>
          <dgm:chPref val="1"/>
        </dgm:presLayoutVars>
      </dgm:prSet>
      <dgm:spPr/>
    </dgm:pt>
    <dgm:pt modelId="{3AD657B3-3E72-43E7-87E2-7AB5541A8FF2}" type="pres">
      <dgm:prSet presAssocID="{6AD2ED17-D11D-46DB-9FE0-B5EAC90310EA}" presName="sibTrans" presStyleLbl="sibTrans2D1" presStyleIdx="0" presStyleCnt="0"/>
      <dgm:spPr/>
    </dgm:pt>
    <dgm:pt modelId="{D485EAFF-208F-4353-A6A0-CBFD01BAFD03}" type="pres">
      <dgm:prSet presAssocID="{E6C6F8A6-7989-47DB-A9B8-F2576BC10390}" presName="compNode" presStyleCnt="0"/>
      <dgm:spPr/>
    </dgm:pt>
    <dgm:pt modelId="{3190C793-9DF0-4007-A427-CDF7D7BC39E8}" type="pres">
      <dgm:prSet presAssocID="{E6C6F8A6-7989-47DB-A9B8-F2576BC10390}" presName="iconBgRect" presStyleLbl="bgShp" presStyleIdx="3" presStyleCnt="8"/>
      <dgm:spPr/>
    </dgm:pt>
    <dgm:pt modelId="{21974B61-8683-4ED2-AB94-D34DB7356503}" type="pres">
      <dgm:prSet presAssocID="{E6C6F8A6-7989-47DB-A9B8-F2576BC10390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hought bubble"/>
        </a:ext>
      </dgm:extLst>
    </dgm:pt>
    <dgm:pt modelId="{6F347868-4627-46AB-A6ED-EFBC9EB5C98D}" type="pres">
      <dgm:prSet presAssocID="{E6C6F8A6-7989-47DB-A9B8-F2576BC10390}" presName="spaceRect" presStyleCnt="0"/>
      <dgm:spPr/>
    </dgm:pt>
    <dgm:pt modelId="{E3CA0015-7B52-4554-9631-F8C431A24E89}" type="pres">
      <dgm:prSet presAssocID="{E6C6F8A6-7989-47DB-A9B8-F2576BC10390}" presName="textRect" presStyleLbl="revTx" presStyleIdx="3" presStyleCnt="8">
        <dgm:presLayoutVars>
          <dgm:chMax val="1"/>
          <dgm:chPref val="1"/>
        </dgm:presLayoutVars>
      </dgm:prSet>
      <dgm:spPr/>
    </dgm:pt>
    <dgm:pt modelId="{1C9CB79B-EB25-4D51-B1BC-0A2A4502008E}" type="pres">
      <dgm:prSet presAssocID="{0CB1A5FB-7187-4119-A375-6349EBD24501}" presName="sibTrans" presStyleLbl="sibTrans2D1" presStyleIdx="0" presStyleCnt="0"/>
      <dgm:spPr/>
    </dgm:pt>
    <dgm:pt modelId="{4695EB0E-019E-4DE2-B120-3EA8FE960658}" type="pres">
      <dgm:prSet presAssocID="{D2AE2755-1ECA-4776-B62E-0F04A35CA0F1}" presName="compNode" presStyleCnt="0"/>
      <dgm:spPr/>
    </dgm:pt>
    <dgm:pt modelId="{33B125F9-2D7D-418F-9EEF-D22D79FF3ED4}" type="pres">
      <dgm:prSet presAssocID="{D2AE2755-1ECA-4776-B62E-0F04A35CA0F1}" presName="iconBgRect" presStyleLbl="bgShp" presStyleIdx="4" presStyleCnt="8"/>
      <dgm:spPr/>
    </dgm:pt>
    <dgm:pt modelId="{6CB838F0-8C66-4CF9-A7D9-C46D7CD53196}" type="pres">
      <dgm:prSet presAssocID="{D2AE2755-1ECA-4776-B62E-0F04A35CA0F1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284C2480-30C1-4A4D-B576-92E6FAAA929E}" type="pres">
      <dgm:prSet presAssocID="{D2AE2755-1ECA-4776-B62E-0F04A35CA0F1}" presName="spaceRect" presStyleCnt="0"/>
      <dgm:spPr/>
    </dgm:pt>
    <dgm:pt modelId="{488B3C4C-96FA-4108-A560-523C41D28476}" type="pres">
      <dgm:prSet presAssocID="{D2AE2755-1ECA-4776-B62E-0F04A35CA0F1}" presName="textRect" presStyleLbl="revTx" presStyleIdx="4" presStyleCnt="8">
        <dgm:presLayoutVars>
          <dgm:chMax val="1"/>
          <dgm:chPref val="1"/>
        </dgm:presLayoutVars>
      </dgm:prSet>
      <dgm:spPr/>
    </dgm:pt>
    <dgm:pt modelId="{E9FFDB1B-2A68-4794-8217-7D5541C44559}" type="pres">
      <dgm:prSet presAssocID="{AE14FE90-1BC5-4062-90C2-40A919192952}" presName="sibTrans" presStyleLbl="sibTrans2D1" presStyleIdx="0" presStyleCnt="0"/>
      <dgm:spPr/>
    </dgm:pt>
    <dgm:pt modelId="{D31A449F-FE98-4DF1-9474-3F6DE9DFC3E7}" type="pres">
      <dgm:prSet presAssocID="{B87A8B2A-269F-41F1-B2BF-53C2C0CCBC44}" presName="compNode" presStyleCnt="0"/>
      <dgm:spPr/>
    </dgm:pt>
    <dgm:pt modelId="{870891F4-B1E9-47BB-9772-464A3A22CBDA}" type="pres">
      <dgm:prSet presAssocID="{B87A8B2A-269F-41F1-B2BF-53C2C0CCBC44}" presName="iconBgRect" presStyleLbl="bgShp" presStyleIdx="5" presStyleCnt="8"/>
      <dgm:spPr/>
    </dgm:pt>
    <dgm:pt modelId="{0FB3C10E-D591-4A59-9590-851D994F3953}" type="pres">
      <dgm:prSet presAssocID="{B87A8B2A-269F-41F1-B2BF-53C2C0CCBC44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miling Face with No Fill"/>
        </a:ext>
      </dgm:extLst>
    </dgm:pt>
    <dgm:pt modelId="{60BBEACE-5B5E-49E5-B9CD-30CA286E074B}" type="pres">
      <dgm:prSet presAssocID="{B87A8B2A-269F-41F1-B2BF-53C2C0CCBC44}" presName="spaceRect" presStyleCnt="0"/>
      <dgm:spPr/>
    </dgm:pt>
    <dgm:pt modelId="{7F32BD29-0D7A-47B8-8596-FAEFDBFE323D}" type="pres">
      <dgm:prSet presAssocID="{B87A8B2A-269F-41F1-B2BF-53C2C0CCBC44}" presName="textRect" presStyleLbl="revTx" presStyleIdx="5" presStyleCnt="8">
        <dgm:presLayoutVars>
          <dgm:chMax val="1"/>
          <dgm:chPref val="1"/>
        </dgm:presLayoutVars>
      </dgm:prSet>
      <dgm:spPr/>
    </dgm:pt>
    <dgm:pt modelId="{AAD40410-B8C1-45FD-952E-75B9C0B0FD81}" type="pres">
      <dgm:prSet presAssocID="{A0183794-AE2E-471E-AC12-EAD2FFD17398}" presName="sibTrans" presStyleLbl="sibTrans2D1" presStyleIdx="0" presStyleCnt="0"/>
      <dgm:spPr/>
    </dgm:pt>
    <dgm:pt modelId="{33B87354-533E-4351-80C8-9FDC2E65CB2F}" type="pres">
      <dgm:prSet presAssocID="{8C5F92CA-8AB0-49F8-84B0-67C235B1DEAA}" presName="compNode" presStyleCnt="0"/>
      <dgm:spPr/>
    </dgm:pt>
    <dgm:pt modelId="{62B80FE0-66E9-4C1D-9683-75E6A1A3CE15}" type="pres">
      <dgm:prSet presAssocID="{8C5F92CA-8AB0-49F8-84B0-67C235B1DEAA}" presName="iconBgRect" presStyleLbl="bgShp" presStyleIdx="6" presStyleCnt="8"/>
      <dgm:spPr/>
    </dgm:pt>
    <dgm:pt modelId="{1C3320A1-96BB-41CD-A62A-68AFC8FFB03E}" type="pres">
      <dgm:prSet presAssocID="{8C5F92CA-8AB0-49F8-84B0-67C235B1DEAA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D4DFA79D-4A85-4A93-9217-AA640575074A}" type="pres">
      <dgm:prSet presAssocID="{8C5F92CA-8AB0-49F8-84B0-67C235B1DEAA}" presName="spaceRect" presStyleCnt="0"/>
      <dgm:spPr/>
    </dgm:pt>
    <dgm:pt modelId="{05EC31F7-89A4-4DB9-8F41-3D381F057DA2}" type="pres">
      <dgm:prSet presAssocID="{8C5F92CA-8AB0-49F8-84B0-67C235B1DEAA}" presName="textRect" presStyleLbl="revTx" presStyleIdx="6" presStyleCnt="8">
        <dgm:presLayoutVars>
          <dgm:chMax val="1"/>
          <dgm:chPref val="1"/>
        </dgm:presLayoutVars>
      </dgm:prSet>
      <dgm:spPr/>
    </dgm:pt>
    <dgm:pt modelId="{BEBE63A0-9DFB-473B-9144-BABD8A218BAF}" type="pres">
      <dgm:prSet presAssocID="{E52432CE-20E9-4EA5-AC6F-3784BDA0FD71}" presName="sibTrans" presStyleLbl="sibTrans2D1" presStyleIdx="0" presStyleCnt="0"/>
      <dgm:spPr/>
    </dgm:pt>
    <dgm:pt modelId="{E84861B6-6076-414F-AC57-68CCADA479B2}" type="pres">
      <dgm:prSet presAssocID="{C898CC9B-BDF5-4BE4-B790-5787E1EB6165}" presName="compNode" presStyleCnt="0"/>
      <dgm:spPr/>
    </dgm:pt>
    <dgm:pt modelId="{DDFD361F-2E1E-466F-BCEF-09C9C338AE53}" type="pres">
      <dgm:prSet presAssocID="{C898CC9B-BDF5-4BE4-B790-5787E1EB6165}" presName="iconBgRect" presStyleLbl="bgShp" presStyleIdx="7" presStyleCnt="8"/>
      <dgm:spPr/>
    </dgm:pt>
    <dgm:pt modelId="{63A707ED-210E-46F4-9133-9352828395AD}" type="pres">
      <dgm:prSet presAssocID="{C898CC9B-BDF5-4BE4-B790-5787E1EB6165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lant"/>
        </a:ext>
      </dgm:extLst>
    </dgm:pt>
    <dgm:pt modelId="{E3D8497C-8899-4EF2-AA96-3BD5400EECB1}" type="pres">
      <dgm:prSet presAssocID="{C898CC9B-BDF5-4BE4-B790-5787E1EB6165}" presName="spaceRect" presStyleCnt="0"/>
      <dgm:spPr/>
    </dgm:pt>
    <dgm:pt modelId="{61A93B17-1529-4ABE-8054-2B88EC4E8B49}" type="pres">
      <dgm:prSet presAssocID="{C898CC9B-BDF5-4BE4-B790-5787E1EB6165}" presName="textRect" presStyleLbl="revTx" presStyleIdx="7" presStyleCnt="8">
        <dgm:presLayoutVars>
          <dgm:chMax val="1"/>
          <dgm:chPref val="1"/>
        </dgm:presLayoutVars>
      </dgm:prSet>
      <dgm:spPr/>
    </dgm:pt>
  </dgm:ptLst>
  <dgm:cxnLst>
    <dgm:cxn modelId="{BD7FBA14-EC76-4A6B-B25E-3751D7E167BB}" type="presOf" srcId="{F79084C0-630D-497D-9329-2089D6FFB6B9}" destId="{1CA59DB9-4422-411C-944C-6B40BD7BF62F}" srcOrd="0" destOrd="0" presId="urn:microsoft.com/office/officeart/2018/2/layout/IconCircleList"/>
    <dgm:cxn modelId="{68BEB21F-D8DA-4A96-BD21-5FF3553DF264}" srcId="{F79084C0-630D-497D-9329-2089D6FFB6B9}" destId="{B87A8B2A-269F-41F1-B2BF-53C2C0CCBC44}" srcOrd="5" destOrd="0" parTransId="{87ED7007-6A8A-49C8-A831-72C4944D06A5}" sibTransId="{A0183794-AE2E-471E-AC12-EAD2FFD17398}"/>
    <dgm:cxn modelId="{D479A623-5B48-49D2-B1F3-62C96D5AB736}" type="presOf" srcId="{E6C6F8A6-7989-47DB-A9B8-F2576BC10390}" destId="{E3CA0015-7B52-4554-9631-F8C431A24E89}" srcOrd="0" destOrd="0" presId="urn:microsoft.com/office/officeart/2018/2/layout/IconCircleList"/>
    <dgm:cxn modelId="{88C8E83C-9A29-47DB-BAC8-EAE1564F846E}" type="presOf" srcId="{6AD2ED17-D11D-46DB-9FE0-B5EAC90310EA}" destId="{3AD657B3-3E72-43E7-87E2-7AB5541A8FF2}" srcOrd="0" destOrd="0" presId="urn:microsoft.com/office/officeart/2018/2/layout/IconCircleList"/>
    <dgm:cxn modelId="{314AF157-7ACA-44BC-8DDC-B96C03EF6F0E}" srcId="{F79084C0-630D-497D-9329-2089D6FFB6B9}" destId="{90530F49-FA27-450F-B56D-430A3D0AA81B}" srcOrd="0" destOrd="0" parTransId="{93FF345D-DB01-4FCD-8336-5DF252220132}" sibTransId="{08D14F39-5D4C-4249-AC07-D2D4372FB3EC}"/>
    <dgm:cxn modelId="{2A7E525A-B5E5-4165-BAA0-D8BA5DA3E17B}" srcId="{F79084C0-630D-497D-9329-2089D6FFB6B9}" destId="{E6C6F8A6-7989-47DB-A9B8-F2576BC10390}" srcOrd="3" destOrd="0" parTransId="{E89BC611-2F87-4947-9EA9-193C76EDF447}" sibTransId="{0CB1A5FB-7187-4119-A375-6349EBD24501}"/>
    <dgm:cxn modelId="{A15E375B-88D9-4416-907A-AB9C6E609869}" type="presOf" srcId="{AE14FE90-1BC5-4062-90C2-40A919192952}" destId="{E9FFDB1B-2A68-4794-8217-7D5541C44559}" srcOrd="0" destOrd="0" presId="urn:microsoft.com/office/officeart/2018/2/layout/IconCircleList"/>
    <dgm:cxn modelId="{ADD9486D-845C-4FD4-8D1D-D831B96995E4}" type="presOf" srcId="{D8DE3943-B889-412E-AE43-AF5CED9B97D8}" destId="{B0F72146-4088-4680-8400-2E03CFE34310}" srcOrd="0" destOrd="0" presId="urn:microsoft.com/office/officeart/2018/2/layout/IconCircleList"/>
    <dgm:cxn modelId="{FD7E8F80-49D9-4F78-BDA8-D3E71FF4D143}" type="presOf" srcId="{08D14F39-5D4C-4249-AC07-D2D4372FB3EC}" destId="{5F7ADF6F-8F9D-4604-8057-F6D36CB32732}" srcOrd="0" destOrd="0" presId="urn:microsoft.com/office/officeart/2018/2/layout/IconCircleList"/>
    <dgm:cxn modelId="{C4488384-4E0A-476D-A588-E5A7B44418BA}" type="presOf" srcId="{C725AB61-20A5-4862-B0CD-93EFFD86BE82}" destId="{DD1BFDCF-8EA1-4C62-9AE8-2775B67E0178}" srcOrd="0" destOrd="0" presId="urn:microsoft.com/office/officeart/2018/2/layout/IconCircleList"/>
    <dgm:cxn modelId="{05A56495-DDF5-415D-82BC-BE99CB23B1B7}" srcId="{F79084C0-630D-497D-9329-2089D6FFB6B9}" destId="{D8DE3943-B889-412E-AE43-AF5CED9B97D8}" srcOrd="1" destOrd="0" parTransId="{586771CC-0B66-4C30-824A-0FC8E89438E2}" sibTransId="{C725AB61-20A5-4862-B0CD-93EFFD86BE82}"/>
    <dgm:cxn modelId="{4EB161A2-D743-4AD2-8FE9-E3C7BE1E152C}" type="presOf" srcId="{7DD00CF8-7100-427C-8B72-9C1BFFEF70C3}" destId="{0A5DEC28-0ACC-49A1-80B0-FBA296532C24}" srcOrd="0" destOrd="0" presId="urn:microsoft.com/office/officeart/2018/2/layout/IconCircleList"/>
    <dgm:cxn modelId="{222143AE-F60B-473B-B322-83086DC0E52C}" type="presOf" srcId="{90530F49-FA27-450F-B56D-430A3D0AA81B}" destId="{4177DBD3-4182-4FBE-9208-19BBB6061EF1}" srcOrd="0" destOrd="0" presId="urn:microsoft.com/office/officeart/2018/2/layout/IconCircleList"/>
    <dgm:cxn modelId="{4353FEB0-2E65-43A3-9E5F-E54BC686BC17}" type="presOf" srcId="{C898CC9B-BDF5-4BE4-B790-5787E1EB6165}" destId="{61A93B17-1529-4ABE-8054-2B88EC4E8B49}" srcOrd="0" destOrd="0" presId="urn:microsoft.com/office/officeart/2018/2/layout/IconCircleList"/>
    <dgm:cxn modelId="{A603C4B2-4432-40AE-9511-399FC694BB05}" srcId="{F79084C0-630D-497D-9329-2089D6FFB6B9}" destId="{C898CC9B-BDF5-4BE4-B790-5787E1EB6165}" srcOrd="7" destOrd="0" parTransId="{583388AD-55B4-4309-BA9C-45778BD8D196}" sibTransId="{DA2434E2-A951-4A87-A105-207DD1A92CC1}"/>
    <dgm:cxn modelId="{7E4497BA-2E1C-4EC9-BF40-80219CE2620D}" type="presOf" srcId="{0CB1A5FB-7187-4119-A375-6349EBD24501}" destId="{1C9CB79B-EB25-4D51-B1BC-0A2A4502008E}" srcOrd="0" destOrd="0" presId="urn:microsoft.com/office/officeart/2018/2/layout/IconCircleList"/>
    <dgm:cxn modelId="{8A42C2BD-1724-4BDC-BF20-0C3A93A4075A}" type="presOf" srcId="{D2AE2755-1ECA-4776-B62E-0F04A35CA0F1}" destId="{488B3C4C-96FA-4108-A560-523C41D28476}" srcOrd="0" destOrd="0" presId="urn:microsoft.com/office/officeart/2018/2/layout/IconCircleList"/>
    <dgm:cxn modelId="{0805EABE-1834-47E3-9CDE-711FF12E5474}" srcId="{F79084C0-630D-497D-9329-2089D6FFB6B9}" destId="{7DD00CF8-7100-427C-8B72-9C1BFFEF70C3}" srcOrd="2" destOrd="0" parTransId="{B6732037-7B09-4104-83B9-5AF37CC72269}" sibTransId="{6AD2ED17-D11D-46DB-9FE0-B5EAC90310EA}"/>
    <dgm:cxn modelId="{FEF19ECD-C443-426B-8E03-1D5D0044DFAA}" type="presOf" srcId="{E52432CE-20E9-4EA5-AC6F-3784BDA0FD71}" destId="{BEBE63A0-9DFB-473B-9144-BABD8A218BAF}" srcOrd="0" destOrd="0" presId="urn:microsoft.com/office/officeart/2018/2/layout/IconCircleList"/>
    <dgm:cxn modelId="{CF0711D7-81BD-489C-A2C8-EE2D47A34740}" srcId="{F79084C0-630D-497D-9329-2089D6FFB6B9}" destId="{D2AE2755-1ECA-4776-B62E-0F04A35CA0F1}" srcOrd="4" destOrd="0" parTransId="{34F20287-2672-4C7A-B905-FCE2E8DCB43A}" sibTransId="{AE14FE90-1BC5-4062-90C2-40A919192952}"/>
    <dgm:cxn modelId="{F38124E4-9CF5-40D7-9335-C8021E745962}" type="presOf" srcId="{B87A8B2A-269F-41F1-B2BF-53C2C0CCBC44}" destId="{7F32BD29-0D7A-47B8-8596-FAEFDBFE323D}" srcOrd="0" destOrd="0" presId="urn:microsoft.com/office/officeart/2018/2/layout/IconCircleList"/>
    <dgm:cxn modelId="{3FED2BE7-CE96-44E5-ACFB-AC8BE7A415FD}" type="presOf" srcId="{8C5F92CA-8AB0-49F8-84B0-67C235B1DEAA}" destId="{05EC31F7-89A4-4DB9-8F41-3D381F057DA2}" srcOrd="0" destOrd="0" presId="urn:microsoft.com/office/officeart/2018/2/layout/IconCircleList"/>
    <dgm:cxn modelId="{AD4E04F4-F440-490C-BEF0-10076CD89CB1}" type="presOf" srcId="{A0183794-AE2E-471E-AC12-EAD2FFD17398}" destId="{AAD40410-B8C1-45FD-952E-75B9C0B0FD81}" srcOrd="0" destOrd="0" presId="urn:microsoft.com/office/officeart/2018/2/layout/IconCircleList"/>
    <dgm:cxn modelId="{5329EAFE-CF59-444B-B840-C0B49D2ABA0C}" srcId="{F79084C0-630D-497D-9329-2089D6FFB6B9}" destId="{8C5F92CA-8AB0-49F8-84B0-67C235B1DEAA}" srcOrd="6" destOrd="0" parTransId="{0C36DA93-5C23-4FFA-A5A7-BAE84C90A58F}" sibTransId="{E52432CE-20E9-4EA5-AC6F-3784BDA0FD71}"/>
    <dgm:cxn modelId="{C0F5DB95-53BE-454F-B5C5-04EE78A39A63}" type="presParOf" srcId="{1CA59DB9-4422-411C-944C-6B40BD7BF62F}" destId="{5FC61F37-DB30-4980-B711-AA5002E4F761}" srcOrd="0" destOrd="0" presId="urn:microsoft.com/office/officeart/2018/2/layout/IconCircleList"/>
    <dgm:cxn modelId="{53B3ABCD-6CA0-45E7-8242-43441BBF4A21}" type="presParOf" srcId="{5FC61F37-DB30-4980-B711-AA5002E4F761}" destId="{D19A3AFA-46A4-4448-A7BC-6E5B3A947366}" srcOrd="0" destOrd="0" presId="urn:microsoft.com/office/officeart/2018/2/layout/IconCircleList"/>
    <dgm:cxn modelId="{B00D7DF6-112A-4B1F-A6A7-BA02D739C0C0}" type="presParOf" srcId="{D19A3AFA-46A4-4448-A7BC-6E5B3A947366}" destId="{873AD1A9-A433-4A76-BBFB-A0E4B65C47C6}" srcOrd="0" destOrd="0" presId="urn:microsoft.com/office/officeart/2018/2/layout/IconCircleList"/>
    <dgm:cxn modelId="{8F83A83D-0E78-423D-9DCB-5D6A99C15CAD}" type="presParOf" srcId="{D19A3AFA-46A4-4448-A7BC-6E5B3A947366}" destId="{EEBBACE8-1E3C-4C63-A423-6D60F7343229}" srcOrd="1" destOrd="0" presId="urn:microsoft.com/office/officeart/2018/2/layout/IconCircleList"/>
    <dgm:cxn modelId="{6455595B-15A0-41F3-AA45-B0781C4CFBF6}" type="presParOf" srcId="{D19A3AFA-46A4-4448-A7BC-6E5B3A947366}" destId="{87488721-8446-4213-868F-4816B2320376}" srcOrd="2" destOrd="0" presId="urn:microsoft.com/office/officeart/2018/2/layout/IconCircleList"/>
    <dgm:cxn modelId="{45CADAE5-A16F-4C97-9783-87481EB45705}" type="presParOf" srcId="{D19A3AFA-46A4-4448-A7BC-6E5B3A947366}" destId="{4177DBD3-4182-4FBE-9208-19BBB6061EF1}" srcOrd="3" destOrd="0" presId="urn:microsoft.com/office/officeart/2018/2/layout/IconCircleList"/>
    <dgm:cxn modelId="{1DA2BF0F-EFD4-4854-ACBA-673439BA5FBC}" type="presParOf" srcId="{5FC61F37-DB30-4980-B711-AA5002E4F761}" destId="{5F7ADF6F-8F9D-4604-8057-F6D36CB32732}" srcOrd="1" destOrd="0" presId="urn:microsoft.com/office/officeart/2018/2/layout/IconCircleList"/>
    <dgm:cxn modelId="{2AA29581-DC1E-4080-970C-00856B33DD43}" type="presParOf" srcId="{5FC61F37-DB30-4980-B711-AA5002E4F761}" destId="{1F511CF0-F3CB-4451-A815-99E3D78E6D70}" srcOrd="2" destOrd="0" presId="urn:microsoft.com/office/officeart/2018/2/layout/IconCircleList"/>
    <dgm:cxn modelId="{9FA7C14E-92A5-47A5-A699-023ED1BDB631}" type="presParOf" srcId="{1F511CF0-F3CB-4451-A815-99E3D78E6D70}" destId="{0628819A-33ED-4F9A-91D8-1C4DD6B81F3B}" srcOrd="0" destOrd="0" presId="urn:microsoft.com/office/officeart/2018/2/layout/IconCircleList"/>
    <dgm:cxn modelId="{F31D3B0A-9B1E-4B3C-A174-5449AF4A19E0}" type="presParOf" srcId="{1F511CF0-F3CB-4451-A815-99E3D78E6D70}" destId="{78DEF041-2B6E-437C-B20A-932035EDAB32}" srcOrd="1" destOrd="0" presId="urn:microsoft.com/office/officeart/2018/2/layout/IconCircleList"/>
    <dgm:cxn modelId="{4627D77D-11E6-48B8-B497-6998AAA07F7A}" type="presParOf" srcId="{1F511CF0-F3CB-4451-A815-99E3D78E6D70}" destId="{6AF1203D-FE55-4C29-BE82-3E85AE4D28C0}" srcOrd="2" destOrd="0" presId="urn:microsoft.com/office/officeart/2018/2/layout/IconCircleList"/>
    <dgm:cxn modelId="{5E51A5E1-BE42-4F54-BA04-81EF08FB7A84}" type="presParOf" srcId="{1F511CF0-F3CB-4451-A815-99E3D78E6D70}" destId="{B0F72146-4088-4680-8400-2E03CFE34310}" srcOrd="3" destOrd="0" presId="urn:microsoft.com/office/officeart/2018/2/layout/IconCircleList"/>
    <dgm:cxn modelId="{6E1ED357-BD4C-44CC-8090-2E48FDC3DE74}" type="presParOf" srcId="{5FC61F37-DB30-4980-B711-AA5002E4F761}" destId="{DD1BFDCF-8EA1-4C62-9AE8-2775B67E0178}" srcOrd="3" destOrd="0" presId="urn:microsoft.com/office/officeart/2018/2/layout/IconCircleList"/>
    <dgm:cxn modelId="{E40752DD-843D-46C9-912A-43B02B79D66E}" type="presParOf" srcId="{5FC61F37-DB30-4980-B711-AA5002E4F761}" destId="{578D4BEE-4F5F-45B8-B0D1-93420FAFB8BD}" srcOrd="4" destOrd="0" presId="urn:microsoft.com/office/officeart/2018/2/layout/IconCircleList"/>
    <dgm:cxn modelId="{8A557E9A-9357-4E9B-95F5-3FBAE4C6E93D}" type="presParOf" srcId="{578D4BEE-4F5F-45B8-B0D1-93420FAFB8BD}" destId="{A01F610B-89E1-45DA-B680-9D10BE7A0EDA}" srcOrd="0" destOrd="0" presId="urn:microsoft.com/office/officeart/2018/2/layout/IconCircleList"/>
    <dgm:cxn modelId="{E7CC1A88-1FF9-4FE3-8F9D-FFDD3F46356E}" type="presParOf" srcId="{578D4BEE-4F5F-45B8-B0D1-93420FAFB8BD}" destId="{036E2D17-F795-4FCE-8ECF-160557E56D14}" srcOrd="1" destOrd="0" presId="urn:microsoft.com/office/officeart/2018/2/layout/IconCircleList"/>
    <dgm:cxn modelId="{BB628291-BA7D-43F9-B64F-D8B9C92D87C7}" type="presParOf" srcId="{578D4BEE-4F5F-45B8-B0D1-93420FAFB8BD}" destId="{2D68AE65-73FE-4DA5-ABD8-B3417A15E130}" srcOrd="2" destOrd="0" presId="urn:microsoft.com/office/officeart/2018/2/layout/IconCircleList"/>
    <dgm:cxn modelId="{A3664D68-D964-44B1-A652-C86FA750F1A2}" type="presParOf" srcId="{578D4BEE-4F5F-45B8-B0D1-93420FAFB8BD}" destId="{0A5DEC28-0ACC-49A1-80B0-FBA296532C24}" srcOrd="3" destOrd="0" presId="urn:microsoft.com/office/officeart/2018/2/layout/IconCircleList"/>
    <dgm:cxn modelId="{B481DA3A-D001-4272-A844-9A07190778CC}" type="presParOf" srcId="{5FC61F37-DB30-4980-B711-AA5002E4F761}" destId="{3AD657B3-3E72-43E7-87E2-7AB5541A8FF2}" srcOrd="5" destOrd="0" presId="urn:microsoft.com/office/officeart/2018/2/layout/IconCircleList"/>
    <dgm:cxn modelId="{979C24C7-094B-42B5-BC96-AF1EAB9F6EE0}" type="presParOf" srcId="{5FC61F37-DB30-4980-B711-AA5002E4F761}" destId="{D485EAFF-208F-4353-A6A0-CBFD01BAFD03}" srcOrd="6" destOrd="0" presId="urn:microsoft.com/office/officeart/2018/2/layout/IconCircleList"/>
    <dgm:cxn modelId="{D2B67563-5C53-4D2D-934A-8AD63BD27C3C}" type="presParOf" srcId="{D485EAFF-208F-4353-A6A0-CBFD01BAFD03}" destId="{3190C793-9DF0-4007-A427-CDF7D7BC39E8}" srcOrd="0" destOrd="0" presId="urn:microsoft.com/office/officeart/2018/2/layout/IconCircleList"/>
    <dgm:cxn modelId="{C7920442-F4E5-4533-83D3-C68C89B236B7}" type="presParOf" srcId="{D485EAFF-208F-4353-A6A0-CBFD01BAFD03}" destId="{21974B61-8683-4ED2-AB94-D34DB7356503}" srcOrd="1" destOrd="0" presId="urn:microsoft.com/office/officeart/2018/2/layout/IconCircleList"/>
    <dgm:cxn modelId="{417EB784-9911-49CC-A22F-A5B903E387DF}" type="presParOf" srcId="{D485EAFF-208F-4353-A6A0-CBFD01BAFD03}" destId="{6F347868-4627-46AB-A6ED-EFBC9EB5C98D}" srcOrd="2" destOrd="0" presId="urn:microsoft.com/office/officeart/2018/2/layout/IconCircleList"/>
    <dgm:cxn modelId="{B18A1601-D0B9-4A05-9D48-2A093DC34501}" type="presParOf" srcId="{D485EAFF-208F-4353-A6A0-CBFD01BAFD03}" destId="{E3CA0015-7B52-4554-9631-F8C431A24E89}" srcOrd="3" destOrd="0" presId="urn:microsoft.com/office/officeart/2018/2/layout/IconCircleList"/>
    <dgm:cxn modelId="{BA7E0F3C-1234-4A13-8C2F-A48BDBB22A57}" type="presParOf" srcId="{5FC61F37-DB30-4980-B711-AA5002E4F761}" destId="{1C9CB79B-EB25-4D51-B1BC-0A2A4502008E}" srcOrd="7" destOrd="0" presId="urn:microsoft.com/office/officeart/2018/2/layout/IconCircleList"/>
    <dgm:cxn modelId="{D7ED1C2F-02EF-466F-BE2C-2D5E3215B74D}" type="presParOf" srcId="{5FC61F37-DB30-4980-B711-AA5002E4F761}" destId="{4695EB0E-019E-4DE2-B120-3EA8FE960658}" srcOrd="8" destOrd="0" presId="urn:microsoft.com/office/officeart/2018/2/layout/IconCircleList"/>
    <dgm:cxn modelId="{7EEC3C55-E646-4DCC-AADC-8D76FBA7BF1A}" type="presParOf" srcId="{4695EB0E-019E-4DE2-B120-3EA8FE960658}" destId="{33B125F9-2D7D-418F-9EEF-D22D79FF3ED4}" srcOrd="0" destOrd="0" presId="urn:microsoft.com/office/officeart/2018/2/layout/IconCircleList"/>
    <dgm:cxn modelId="{A712DAD5-DDE7-4615-BC29-DE5D50C6459C}" type="presParOf" srcId="{4695EB0E-019E-4DE2-B120-3EA8FE960658}" destId="{6CB838F0-8C66-4CF9-A7D9-C46D7CD53196}" srcOrd="1" destOrd="0" presId="urn:microsoft.com/office/officeart/2018/2/layout/IconCircleList"/>
    <dgm:cxn modelId="{53684E98-BC90-4DAB-96C7-43C52E27F609}" type="presParOf" srcId="{4695EB0E-019E-4DE2-B120-3EA8FE960658}" destId="{284C2480-30C1-4A4D-B576-92E6FAAA929E}" srcOrd="2" destOrd="0" presId="urn:microsoft.com/office/officeart/2018/2/layout/IconCircleList"/>
    <dgm:cxn modelId="{3948C667-6E7B-449C-90E1-91E6EEF915CD}" type="presParOf" srcId="{4695EB0E-019E-4DE2-B120-3EA8FE960658}" destId="{488B3C4C-96FA-4108-A560-523C41D28476}" srcOrd="3" destOrd="0" presId="urn:microsoft.com/office/officeart/2018/2/layout/IconCircleList"/>
    <dgm:cxn modelId="{7B8A7AB0-F5F3-47CD-91C8-2C67712CEA86}" type="presParOf" srcId="{5FC61F37-DB30-4980-B711-AA5002E4F761}" destId="{E9FFDB1B-2A68-4794-8217-7D5541C44559}" srcOrd="9" destOrd="0" presId="urn:microsoft.com/office/officeart/2018/2/layout/IconCircleList"/>
    <dgm:cxn modelId="{768F5592-3FA4-4F84-B8DE-9AB0520021FA}" type="presParOf" srcId="{5FC61F37-DB30-4980-B711-AA5002E4F761}" destId="{D31A449F-FE98-4DF1-9474-3F6DE9DFC3E7}" srcOrd="10" destOrd="0" presId="urn:microsoft.com/office/officeart/2018/2/layout/IconCircleList"/>
    <dgm:cxn modelId="{12139EC0-CB08-4CB5-9E74-77EB972C2DC3}" type="presParOf" srcId="{D31A449F-FE98-4DF1-9474-3F6DE9DFC3E7}" destId="{870891F4-B1E9-47BB-9772-464A3A22CBDA}" srcOrd="0" destOrd="0" presId="urn:microsoft.com/office/officeart/2018/2/layout/IconCircleList"/>
    <dgm:cxn modelId="{8AADE22A-A999-4ADF-B32A-00FC7D776667}" type="presParOf" srcId="{D31A449F-FE98-4DF1-9474-3F6DE9DFC3E7}" destId="{0FB3C10E-D591-4A59-9590-851D994F3953}" srcOrd="1" destOrd="0" presId="urn:microsoft.com/office/officeart/2018/2/layout/IconCircleList"/>
    <dgm:cxn modelId="{0E57FDCF-6169-41D5-A8BA-D39B0280965D}" type="presParOf" srcId="{D31A449F-FE98-4DF1-9474-3F6DE9DFC3E7}" destId="{60BBEACE-5B5E-49E5-B9CD-30CA286E074B}" srcOrd="2" destOrd="0" presId="urn:microsoft.com/office/officeart/2018/2/layout/IconCircleList"/>
    <dgm:cxn modelId="{1BE78F15-704A-4EBD-A3CF-2B87FEFD938B}" type="presParOf" srcId="{D31A449F-FE98-4DF1-9474-3F6DE9DFC3E7}" destId="{7F32BD29-0D7A-47B8-8596-FAEFDBFE323D}" srcOrd="3" destOrd="0" presId="urn:microsoft.com/office/officeart/2018/2/layout/IconCircleList"/>
    <dgm:cxn modelId="{8B7CADDA-962F-4FBA-BB6A-8129C99B7696}" type="presParOf" srcId="{5FC61F37-DB30-4980-B711-AA5002E4F761}" destId="{AAD40410-B8C1-45FD-952E-75B9C0B0FD81}" srcOrd="11" destOrd="0" presId="urn:microsoft.com/office/officeart/2018/2/layout/IconCircleList"/>
    <dgm:cxn modelId="{ACB9AE2C-C5AD-4B01-B4AB-8407A725AAD5}" type="presParOf" srcId="{5FC61F37-DB30-4980-B711-AA5002E4F761}" destId="{33B87354-533E-4351-80C8-9FDC2E65CB2F}" srcOrd="12" destOrd="0" presId="urn:microsoft.com/office/officeart/2018/2/layout/IconCircleList"/>
    <dgm:cxn modelId="{7EA73301-B8FA-47B7-9621-0ED8737E2584}" type="presParOf" srcId="{33B87354-533E-4351-80C8-9FDC2E65CB2F}" destId="{62B80FE0-66E9-4C1D-9683-75E6A1A3CE15}" srcOrd="0" destOrd="0" presId="urn:microsoft.com/office/officeart/2018/2/layout/IconCircleList"/>
    <dgm:cxn modelId="{0FF92EA7-7FDB-4943-9686-794A9E201B4D}" type="presParOf" srcId="{33B87354-533E-4351-80C8-9FDC2E65CB2F}" destId="{1C3320A1-96BB-41CD-A62A-68AFC8FFB03E}" srcOrd="1" destOrd="0" presId="urn:microsoft.com/office/officeart/2018/2/layout/IconCircleList"/>
    <dgm:cxn modelId="{CD28C91B-D730-4255-A6AE-F3DF6BCF55A8}" type="presParOf" srcId="{33B87354-533E-4351-80C8-9FDC2E65CB2F}" destId="{D4DFA79D-4A85-4A93-9217-AA640575074A}" srcOrd="2" destOrd="0" presId="urn:microsoft.com/office/officeart/2018/2/layout/IconCircleList"/>
    <dgm:cxn modelId="{D7538A65-26AD-4BE8-9F2C-0C4518CF9576}" type="presParOf" srcId="{33B87354-533E-4351-80C8-9FDC2E65CB2F}" destId="{05EC31F7-89A4-4DB9-8F41-3D381F057DA2}" srcOrd="3" destOrd="0" presId="urn:microsoft.com/office/officeart/2018/2/layout/IconCircleList"/>
    <dgm:cxn modelId="{1C5312F3-A95E-4E87-87EF-0821EFD62234}" type="presParOf" srcId="{5FC61F37-DB30-4980-B711-AA5002E4F761}" destId="{BEBE63A0-9DFB-473B-9144-BABD8A218BAF}" srcOrd="13" destOrd="0" presId="urn:microsoft.com/office/officeart/2018/2/layout/IconCircleList"/>
    <dgm:cxn modelId="{107CA5F3-2927-4422-B525-661A556E87FE}" type="presParOf" srcId="{5FC61F37-DB30-4980-B711-AA5002E4F761}" destId="{E84861B6-6076-414F-AC57-68CCADA479B2}" srcOrd="14" destOrd="0" presId="urn:microsoft.com/office/officeart/2018/2/layout/IconCircleList"/>
    <dgm:cxn modelId="{9A1E9BEC-C558-48D9-BACA-F98617A49F63}" type="presParOf" srcId="{E84861B6-6076-414F-AC57-68CCADA479B2}" destId="{DDFD361F-2E1E-466F-BCEF-09C9C338AE53}" srcOrd="0" destOrd="0" presId="urn:microsoft.com/office/officeart/2018/2/layout/IconCircleList"/>
    <dgm:cxn modelId="{39F6E620-D40F-42A0-909E-A67FA3A12929}" type="presParOf" srcId="{E84861B6-6076-414F-AC57-68CCADA479B2}" destId="{63A707ED-210E-46F4-9133-9352828395AD}" srcOrd="1" destOrd="0" presId="urn:microsoft.com/office/officeart/2018/2/layout/IconCircleList"/>
    <dgm:cxn modelId="{7FDFA053-BC82-4B8B-A3AD-B74038DD85AE}" type="presParOf" srcId="{E84861B6-6076-414F-AC57-68CCADA479B2}" destId="{E3D8497C-8899-4EF2-AA96-3BD5400EECB1}" srcOrd="2" destOrd="0" presId="urn:microsoft.com/office/officeart/2018/2/layout/IconCircleList"/>
    <dgm:cxn modelId="{4A450CD0-4860-4067-8ADA-A3633D61A764}" type="presParOf" srcId="{E84861B6-6076-414F-AC57-68CCADA479B2}" destId="{61A93B17-1529-4ABE-8054-2B88EC4E8B49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681FEB8-90D2-4025-9CCA-0CBC97DB0FD2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5D9DC00-1325-4982-A62A-1730DB3A6EA4}">
      <dgm:prSet/>
      <dgm:spPr/>
      <dgm:t>
        <a:bodyPr/>
        <a:lstStyle/>
        <a:p>
          <a:r>
            <a:rPr lang="en-US"/>
            <a:t>Most organizational implementations include: </a:t>
          </a:r>
        </a:p>
      </dgm:t>
    </dgm:pt>
    <dgm:pt modelId="{85C3D5B0-F97F-46E1-B193-B72536413F33}" type="parTrans" cxnId="{749DB3F5-8BFA-47AE-8D23-9FCD450C3333}">
      <dgm:prSet/>
      <dgm:spPr/>
      <dgm:t>
        <a:bodyPr/>
        <a:lstStyle/>
        <a:p>
          <a:endParaRPr lang="en-US"/>
        </a:p>
      </dgm:t>
    </dgm:pt>
    <dgm:pt modelId="{28CF43B4-AC1C-4FC0-9964-6EC9384B9421}" type="sibTrans" cxnId="{749DB3F5-8BFA-47AE-8D23-9FCD450C3333}">
      <dgm:prSet/>
      <dgm:spPr/>
      <dgm:t>
        <a:bodyPr/>
        <a:lstStyle/>
        <a:p>
          <a:endParaRPr lang="en-US"/>
        </a:p>
      </dgm:t>
    </dgm:pt>
    <dgm:pt modelId="{FB910468-079C-491C-ADB9-99DB1AAF418D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Worksite wellness programs and mindfulness interventions </a:t>
          </a:r>
        </a:p>
      </dgm:t>
    </dgm:pt>
    <dgm:pt modelId="{5196F36D-FADB-41BC-88E6-FDB12FE20644}" type="parTrans" cxnId="{8BED3B01-0527-496C-B4AF-2FDCF027796B}">
      <dgm:prSet/>
      <dgm:spPr/>
      <dgm:t>
        <a:bodyPr/>
        <a:lstStyle/>
        <a:p>
          <a:endParaRPr lang="en-US"/>
        </a:p>
      </dgm:t>
    </dgm:pt>
    <dgm:pt modelId="{C92163A3-32B6-4A25-93C9-96C390638B0B}" type="sibTrans" cxnId="{8BED3B01-0527-496C-B4AF-2FDCF027796B}">
      <dgm:prSet/>
      <dgm:spPr/>
      <dgm:t>
        <a:bodyPr/>
        <a:lstStyle/>
        <a:p>
          <a:endParaRPr lang="en-US"/>
        </a:p>
      </dgm:t>
    </dgm:pt>
    <dgm:pt modelId="{0C81155B-2B17-4456-9C5A-44987ED59619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Developing values that align with healing environment </a:t>
          </a:r>
        </a:p>
      </dgm:t>
    </dgm:pt>
    <dgm:pt modelId="{A34AAC36-AA42-43DB-B36F-0F8C718C0C88}" type="parTrans" cxnId="{38F8E57D-E7AE-47C9-B02A-6ED432064413}">
      <dgm:prSet/>
      <dgm:spPr/>
      <dgm:t>
        <a:bodyPr/>
        <a:lstStyle/>
        <a:p>
          <a:endParaRPr lang="en-US"/>
        </a:p>
      </dgm:t>
    </dgm:pt>
    <dgm:pt modelId="{FC9FC96E-7BB9-4428-8D1B-0F0C2C1F607B}" type="sibTrans" cxnId="{38F8E57D-E7AE-47C9-B02A-6ED432064413}">
      <dgm:prSet/>
      <dgm:spPr/>
      <dgm:t>
        <a:bodyPr/>
        <a:lstStyle/>
        <a:p>
          <a:endParaRPr lang="en-US"/>
        </a:p>
      </dgm:t>
    </dgm:pt>
    <dgm:pt modelId="{5D19C25D-453B-42AF-8781-807F6543B3F2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Allow and hold space for healing</a:t>
          </a:r>
        </a:p>
      </dgm:t>
    </dgm:pt>
    <dgm:pt modelId="{67893CB4-4E21-410C-A84A-FCDC59A1AB1E}" type="parTrans" cxnId="{905E5E1A-B057-4823-8D48-941EBDB2436F}">
      <dgm:prSet/>
      <dgm:spPr/>
      <dgm:t>
        <a:bodyPr/>
        <a:lstStyle/>
        <a:p>
          <a:endParaRPr lang="en-US"/>
        </a:p>
      </dgm:t>
    </dgm:pt>
    <dgm:pt modelId="{D748A3A3-2B91-4EF3-B145-2BA7E38CC14B}" type="sibTrans" cxnId="{905E5E1A-B057-4823-8D48-941EBDB2436F}">
      <dgm:prSet/>
      <dgm:spPr/>
      <dgm:t>
        <a:bodyPr/>
        <a:lstStyle/>
        <a:p>
          <a:endParaRPr lang="en-US"/>
        </a:p>
      </dgm:t>
    </dgm:pt>
    <dgm:pt modelId="{6CE0E442-6F3C-481A-9D3C-469BBB78DC8B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Transparency </a:t>
          </a:r>
        </a:p>
      </dgm:t>
    </dgm:pt>
    <dgm:pt modelId="{BF3C202C-12C4-4280-ACB4-3CF0051D59BD}" type="parTrans" cxnId="{C4AE2470-20CD-4F91-8439-5A9D07C88B71}">
      <dgm:prSet/>
      <dgm:spPr/>
      <dgm:t>
        <a:bodyPr/>
        <a:lstStyle/>
        <a:p>
          <a:endParaRPr lang="en-US"/>
        </a:p>
      </dgm:t>
    </dgm:pt>
    <dgm:pt modelId="{CCCDD5EE-9FC1-4AD9-A5E0-ED4B3C23B648}" type="sibTrans" cxnId="{C4AE2470-20CD-4F91-8439-5A9D07C88B71}">
      <dgm:prSet/>
      <dgm:spPr/>
      <dgm:t>
        <a:bodyPr/>
        <a:lstStyle/>
        <a:p>
          <a:endParaRPr lang="en-US"/>
        </a:p>
      </dgm:t>
    </dgm:pt>
    <dgm:pt modelId="{43330B98-A36B-46C6-9D0F-CDD32AE01ABF}">
      <dgm:prSet/>
      <dgm:spPr/>
      <dgm:t>
        <a:bodyPr/>
        <a:lstStyle/>
        <a:p>
          <a:r>
            <a:rPr lang="en-US" dirty="0"/>
            <a:t>Organizations are equally responsible for creating healthy work environments </a:t>
          </a:r>
        </a:p>
      </dgm:t>
    </dgm:pt>
    <dgm:pt modelId="{E99C7DE7-762A-4368-90C6-AE6395224310}" type="parTrans" cxnId="{E6616284-B6AA-408C-B8F0-3D518E217FEA}">
      <dgm:prSet/>
      <dgm:spPr/>
      <dgm:t>
        <a:bodyPr/>
        <a:lstStyle/>
        <a:p>
          <a:endParaRPr lang="en-US"/>
        </a:p>
      </dgm:t>
    </dgm:pt>
    <dgm:pt modelId="{8E644660-71BD-4E97-AEFD-2E24DFF2CD80}" type="sibTrans" cxnId="{E6616284-B6AA-408C-B8F0-3D518E217FEA}">
      <dgm:prSet/>
      <dgm:spPr/>
      <dgm:t>
        <a:bodyPr/>
        <a:lstStyle/>
        <a:p>
          <a:endParaRPr lang="en-US"/>
        </a:p>
      </dgm:t>
    </dgm:pt>
    <dgm:pt modelId="{3CBA0A9A-98B6-40B6-8934-AEAAEAFFABA6}" type="pres">
      <dgm:prSet presAssocID="{0681FEB8-90D2-4025-9CCA-0CBC97DB0FD2}" presName="Name0" presStyleCnt="0">
        <dgm:presLayoutVars>
          <dgm:dir/>
          <dgm:animLvl val="lvl"/>
          <dgm:resizeHandles val="exact"/>
        </dgm:presLayoutVars>
      </dgm:prSet>
      <dgm:spPr/>
    </dgm:pt>
    <dgm:pt modelId="{61D503CF-8B84-474A-8C62-94952AED21D5}" type="pres">
      <dgm:prSet presAssocID="{95D9DC00-1325-4982-A62A-1730DB3A6EA4}" presName="linNode" presStyleCnt="0"/>
      <dgm:spPr/>
    </dgm:pt>
    <dgm:pt modelId="{B313AEEB-D343-4232-BA9C-B85265EA9A8F}" type="pres">
      <dgm:prSet presAssocID="{95D9DC00-1325-4982-A62A-1730DB3A6EA4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3531D750-7C22-468C-A120-96FF3A89E7AA}" type="pres">
      <dgm:prSet presAssocID="{95D9DC00-1325-4982-A62A-1730DB3A6EA4}" presName="descendantText" presStyleLbl="alignAccFollowNode1" presStyleIdx="0" presStyleCnt="1">
        <dgm:presLayoutVars>
          <dgm:bulletEnabled val="1"/>
        </dgm:presLayoutVars>
      </dgm:prSet>
      <dgm:spPr/>
    </dgm:pt>
    <dgm:pt modelId="{43353FFB-567C-4684-88E3-0932209ADD54}" type="pres">
      <dgm:prSet presAssocID="{28CF43B4-AC1C-4FC0-9964-6EC9384B9421}" presName="sp" presStyleCnt="0"/>
      <dgm:spPr/>
    </dgm:pt>
    <dgm:pt modelId="{6B9E9CD4-7114-4589-B5D9-EA226E7BF4EF}" type="pres">
      <dgm:prSet presAssocID="{43330B98-A36B-46C6-9D0F-CDD32AE01ABF}" presName="linNode" presStyleCnt="0"/>
      <dgm:spPr/>
    </dgm:pt>
    <dgm:pt modelId="{90AE3FBF-DDA4-4648-AAB3-FCD49041987A}" type="pres">
      <dgm:prSet presAssocID="{43330B98-A36B-46C6-9D0F-CDD32AE01ABF}" presName="parentText" presStyleLbl="node1" presStyleIdx="1" presStyleCnt="2" custScaleX="277778">
        <dgm:presLayoutVars>
          <dgm:chMax val="1"/>
          <dgm:bulletEnabled val="1"/>
        </dgm:presLayoutVars>
      </dgm:prSet>
      <dgm:spPr/>
    </dgm:pt>
  </dgm:ptLst>
  <dgm:cxnLst>
    <dgm:cxn modelId="{8BED3B01-0527-496C-B4AF-2FDCF027796B}" srcId="{95D9DC00-1325-4982-A62A-1730DB3A6EA4}" destId="{FB910468-079C-491C-ADB9-99DB1AAF418D}" srcOrd="0" destOrd="0" parTransId="{5196F36D-FADB-41BC-88E6-FDB12FE20644}" sibTransId="{C92163A3-32B6-4A25-93C9-96C390638B0B}"/>
    <dgm:cxn modelId="{905E5E1A-B057-4823-8D48-941EBDB2436F}" srcId="{95D9DC00-1325-4982-A62A-1730DB3A6EA4}" destId="{5D19C25D-453B-42AF-8781-807F6543B3F2}" srcOrd="2" destOrd="0" parTransId="{67893CB4-4E21-410C-A84A-FCDC59A1AB1E}" sibTransId="{D748A3A3-2B91-4EF3-B145-2BA7E38CC14B}"/>
    <dgm:cxn modelId="{8793582A-3381-4B2B-9894-4D81547631FD}" type="presOf" srcId="{5D19C25D-453B-42AF-8781-807F6543B3F2}" destId="{3531D750-7C22-468C-A120-96FF3A89E7AA}" srcOrd="0" destOrd="2" presId="urn:microsoft.com/office/officeart/2005/8/layout/vList5"/>
    <dgm:cxn modelId="{390FBC51-16A1-47A3-B60D-C8F3B59AAA76}" type="presOf" srcId="{0681FEB8-90D2-4025-9CCA-0CBC97DB0FD2}" destId="{3CBA0A9A-98B6-40B6-8934-AEAAEAFFABA6}" srcOrd="0" destOrd="0" presId="urn:microsoft.com/office/officeart/2005/8/layout/vList5"/>
    <dgm:cxn modelId="{DFC45D61-190E-4C6E-9347-761926F51005}" type="presOf" srcId="{FB910468-079C-491C-ADB9-99DB1AAF418D}" destId="{3531D750-7C22-468C-A120-96FF3A89E7AA}" srcOrd="0" destOrd="0" presId="urn:microsoft.com/office/officeart/2005/8/layout/vList5"/>
    <dgm:cxn modelId="{C4AE2470-20CD-4F91-8439-5A9D07C88B71}" srcId="{95D9DC00-1325-4982-A62A-1730DB3A6EA4}" destId="{6CE0E442-6F3C-481A-9D3C-469BBB78DC8B}" srcOrd="3" destOrd="0" parTransId="{BF3C202C-12C4-4280-ACB4-3CF0051D59BD}" sibTransId="{CCCDD5EE-9FC1-4AD9-A5E0-ED4B3C23B648}"/>
    <dgm:cxn modelId="{38F8E57D-E7AE-47C9-B02A-6ED432064413}" srcId="{95D9DC00-1325-4982-A62A-1730DB3A6EA4}" destId="{0C81155B-2B17-4456-9C5A-44987ED59619}" srcOrd="1" destOrd="0" parTransId="{A34AAC36-AA42-43DB-B36F-0F8C718C0C88}" sibTransId="{FC9FC96E-7BB9-4428-8D1B-0F0C2C1F607B}"/>
    <dgm:cxn modelId="{E6616284-B6AA-408C-B8F0-3D518E217FEA}" srcId="{0681FEB8-90D2-4025-9CCA-0CBC97DB0FD2}" destId="{43330B98-A36B-46C6-9D0F-CDD32AE01ABF}" srcOrd="1" destOrd="0" parTransId="{E99C7DE7-762A-4368-90C6-AE6395224310}" sibTransId="{8E644660-71BD-4E97-AEFD-2E24DFF2CD80}"/>
    <dgm:cxn modelId="{0246B692-20D5-4C89-9615-B358E5EDE155}" type="presOf" srcId="{95D9DC00-1325-4982-A62A-1730DB3A6EA4}" destId="{B313AEEB-D343-4232-BA9C-B85265EA9A8F}" srcOrd="0" destOrd="0" presId="urn:microsoft.com/office/officeart/2005/8/layout/vList5"/>
    <dgm:cxn modelId="{C7D386EA-D7EC-4746-80A9-372073FEC36C}" type="presOf" srcId="{0C81155B-2B17-4456-9C5A-44987ED59619}" destId="{3531D750-7C22-468C-A120-96FF3A89E7AA}" srcOrd="0" destOrd="1" presId="urn:microsoft.com/office/officeart/2005/8/layout/vList5"/>
    <dgm:cxn modelId="{CC7D5EF3-AB03-4231-96D4-72493CEC32F1}" type="presOf" srcId="{43330B98-A36B-46C6-9D0F-CDD32AE01ABF}" destId="{90AE3FBF-DDA4-4648-AAB3-FCD49041987A}" srcOrd="0" destOrd="0" presId="urn:microsoft.com/office/officeart/2005/8/layout/vList5"/>
    <dgm:cxn modelId="{749DB3F5-8BFA-47AE-8D23-9FCD450C3333}" srcId="{0681FEB8-90D2-4025-9CCA-0CBC97DB0FD2}" destId="{95D9DC00-1325-4982-A62A-1730DB3A6EA4}" srcOrd="0" destOrd="0" parTransId="{85C3D5B0-F97F-46E1-B193-B72536413F33}" sibTransId="{28CF43B4-AC1C-4FC0-9964-6EC9384B9421}"/>
    <dgm:cxn modelId="{0A7C33FC-C0F1-4423-ABF8-E86026043CED}" type="presOf" srcId="{6CE0E442-6F3C-481A-9D3C-469BBB78DC8B}" destId="{3531D750-7C22-468C-A120-96FF3A89E7AA}" srcOrd="0" destOrd="3" presId="urn:microsoft.com/office/officeart/2005/8/layout/vList5"/>
    <dgm:cxn modelId="{028B8920-1020-4A95-9DE4-545EE76CB5BA}" type="presParOf" srcId="{3CBA0A9A-98B6-40B6-8934-AEAAEAFFABA6}" destId="{61D503CF-8B84-474A-8C62-94952AED21D5}" srcOrd="0" destOrd="0" presId="urn:microsoft.com/office/officeart/2005/8/layout/vList5"/>
    <dgm:cxn modelId="{BFA60230-4DD8-4836-A71D-E5734FE8A24C}" type="presParOf" srcId="{61D503CF-8B84-474A-8C62-94952AED21D5}" destId="{B313AEEB-D343-4232-BA9C-B85265EA9A8F}" srcOrd="0" destOrd="0" presId="urn:microsoft.com/office/officeart/2005/8/layout/vList5"/>
    <dgm:cxn modelId="{A299DF95-484B-433E-A2BF-2305FD3DB4E8}" type="presParOf" srcId="{61D503CF-8B84-474A-8C62-94952AED21D5}" destId="{3531D750-7C22-468C-A120-96FF3A89E7AA}" srcOrd="1" destOrd="0" presId="urn:microsoft.com/office/officeart/2005/8/layout/vList5"/>
    <dgm:cxn modelId="{601F4C88-5156-44BD-AF6A-6C31B89AB023}" type="presParOf" srcId="{3CBA0A9A-98B6-40B6-8934-AEAAEAFFABA6}" destId="{43353FFB-567C-4684-88E3-0932209ADD54}" srcOrd="1" destOrd="0" presId="urn:microsoft.com/office/officeart/2005/8/layout/vList5"/>
    <dgm:cxn modelId="{BD33516B-7AF2-49CA-AC83-8E2B4CCBE28C}" type="presParOf" srcId="{3CBA0A9A-98B6-40B6-8934-AEAAEAFFABA6}" destId="{6B9E9CD4-7114-4589-B5D9-EA226E7BF4EF}" srcOrd="2" destOrd="0" presId="urn:microsoft.com/office/officeart/2005/8/layout/vList5"/>
    <dgm:cxn modelId="{1234665F-7D26-41A1-B234-788A30611D4E}" type="presParOf" srcId="{6B9E9CD4-7114-4589-B5D9-EA226E7BF4EF}" destId="{90AE3FBF-DDA4-4648-AAB3-FCD49041987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C8313DF-9F1F-4B4A-BA78-D2BE15FA7E75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32EC491-AAEE-4735-88D3-AB09B7E6C045}">
      <dgm:prSet/>
      <dgm:spPr/>
      <dgm:t>
        <a:bodyPr/>
        <a:lstStyle/>
        <a:p>
          <a:r>
            <a:rPr lang="en-US" dirty="0"/>
            <a:t>It is the responsibility of the individual nurse, nurse leader, and organizations to create healthy and healing work environments where nurses want to work.</a:t>
          </a:r>
        </a:p>
      </dgm:t>
    </dgm:pt>
    <dgm:pt modelId="{51B47733-CF02-473D-BF36-1C70E2D848BC}" type="parTrans" cxnId="{90DA4E2B-1600-4893-8BDB-E04DD2318E0A}">
      <dgm:prSet/>
      <dgm:spPr/>
      <dgm:t>
        <a:bodyPr/>
        <a:lstStyle/>
        <a:p>
          <a:endParaRPr lang="en-US"/>
        </a:p>
      </dgm:t>
    </dgm:pt>
    <dgm:pt modelId="{2A399E23-B897-46E9-901A-8F39904D5012}" type="sibTrans" cxnId="{90DA4E2B-1600-4893-8BDB-E04DD2318E0A}">
      <dgm:prSet/>
      <dgm:spPr/>
      <dgm:t>
        <a:bodyPr/>
        <a:lstStyle/>
        <a:p>
          <a:endParaRPr lang="en-US"/>
        </a:p>
      </dgm:t>
    </dgm:pt>
    <dgm:pt modelId="{083D47E2-15AC-40A5-A224-88E264E0AEC8}">
      <dgm:prSet/>
      <dgm:spPr/>
      <dgm:t>
        <a:bodyPr/>
        <a:lstStyle/>
        <a:p>
          <a:r>
            <a:rPr lang="en-US" dirty="0"/>
            <a:t>Nurse leaders are encouraged to “level up” through their own self-care practices and to engage in team and organizational level interventions. </a:t>
          </a:r>
        </a:p>
      </dgm:t>
    </dgm:pt>
    <dgm:pt modelId="{54202419-3261-469B-BF99-134DEC4E9EB3}" type="parTrans" cxnId="{DE119D7F-99AD-43F2-8A41-D26305E62878}">
      <dgm:prSet/>
      <dgm:spPr/>
      <dgm:t>
        <a:bodyPr/>
        <a:lstStyle/>
        <a:p>
          <a:endParaRPr lang="en-US"/>
        </a:p>
      </dgm:t>
    </dgm:pt>
    <dgm:pt modelId="{A81EB614-CB85-41C1-966A-888694DEAB1C}" type="sibTrans" cxnId="{DE119D7F-99AD-43F2-8A41-D26305E62878}">
      <dgm:prSet/>
      <dgm:spPr/>
      <dgm:t>
        <a:bodyPr/>
        <a:lstStyle/>
        <a:p>
          <a:endParaRPr lang="en-US"/>
        </a:p>
      </dgm:t>
    </dgm:pt>
    <dgm:pt modelId="{FBE0F6B8-BCEB-406A-A760-BCD2EAA7BEE8}">
      <dgm:prSet/>
      <dgm:spPr/>
      <dgm:t>
        <a:bodyPr/>
        <a:lstStyle/>
        <a:p>
          <a:r>
            <a:rPr lang="en-US"/>
            <a:t>Nurse-led interventions allow nurses to have a voice and advocate for their own environments, taking responsibility and influencing change.  </a:t>
          </a:r>
        </a:p>
      </dgm:t>
    </dgm:pt>
    <dgm:pt modelId="{22A21ECB-FDF4-4D8B-A946-ABD9B3CCDC14}" type="parTrans" cxnId="{FC9FE679-F22E-4D14-A796-B7E8D0779446}">
      <dgm:prSet/>
      <dgm:spPr/>
      <dgm:t>
        <a:bodyPr/>
        <a:lstStyle/>
        <a:p>
          <a:endParaRPr lang="en-US"/>
        </a:p>
      </dgm:t>
    </dgm:pt>
    <dgm:pt modelId="{DD0CFDE0-5C50-4B7A-9A48-093B07F5A648}" type="sibTrans" cxnId="{FC9FE679-F22E-4D14-A796-B7E8D0779446}">
      <dgm:prSet/>
      <dgm:spPr/>
      <dgm:t>
        <a:bodyPr/>
        <a:lstStyle/>
        <a:p>
          <a:endParaRPr lang="en-US"/>
        </a:p>
      </dgm:t>
    </dgm:pt>
    <dgm:pt modelId="{CD9BF617-F7D5-4161-913F-8136391CEA23}" type="pres">
      <dgm:prSet presAssocID="{8C8313DF-9F1F-4B4A-BA78-D2BE15FA7E75}" presName="linear" presStyleCnt="0">
        <dgm:presLayoutVars>
          <dgm:animLvl val="lvl"/>
          <dgm:resizeHandles val="exact"/>
        </dgm:presLayoutVars>
      </dgm:prSet>
      <dgm:spPr/>
    </dgm:pt>
    <dgm:pt modelId="{5E89C53B-300A-402C-8A95-4514242059D3}" type="pres">
      <dgm:prSet presAssocID="{032EC491-AAEE-4735-88D3-AB09B7E6C04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ECC1505-3294-499F-AFE9-D0F073E9DB35}" type="pres">
      <dgm:prSet presAssocID="{2A399E23-B897-46E9-901A-8F39904D5012}" presName="spacer" presStyleCnt="0"/>
      <dgm:spPr/>
    </dgm:pt>
    <dgm:pt modelId="{C0B55440-0F13-43CE-A213-862A799D1E64}" type="pres">
      <dgm:prSet presAssocID="{083D47E2-15AC-40A5-A224-88E264E0AEC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7842EFF-205D-4828-8BBE-0766BD173952}" type="pres">
      <dgm:prSet presAssocID="{A81EB614-CB85-41C1-966A-888694DEAB1C}" presName="spacer" presStyleCnt="0"/>
      <dgm:spPr/>
    </dgm:pt>
    <dgm:pt modelId="{03B7FF21-28E7-43C3-8DDE-0B58C82D87FB}" type="pres">
      <dgm:prSet presAssocID="{FBE0F6B8-BCEB-406A-A760-BCD2EAA7BEE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2A37F00-4D45-4D24-97CF-08D14EC0D1E4}" type="presOf" srcId="{032EC491-AAEE-4735-88D3-AB09B7E6C045}" destId="{5E89C53B-300A-402C-8A95-4514242059D3}" srcOrd="0" destOrd="0" presId="urn:microsoft.com/office/officeart/2005/8/layout/vList2"/>
    <dgm:cxn modelId="{90DA4E2B-1600-4893-8BDB-E04DD2318E0A}" srcId="{8C8313DF-9F1F-4B4A-BA78-D2BE15FA7E75}" destId="{032EC491-AAEE-4735-88D3-AB09B7E6C045}" srcOrd="0" destOrd="0" parTransId="{51B47733-CF02-473D-BF36-1C70E2D848BC}" sibTransId="{2A399E23-B897-46E9-901A-8F39904D5012}"/>
    <dgm:cxn modelId="{FC9FE679-F22E-4D14-A796-B7E8D0779446}" srcId="{8C8313DF-9F1F-4B4A-BA78-D2BE15FA7E75}" destId="{FBE0F6B8-BCEB-406A-A760-BCD2EAA7BEE8}" srcOrd="2" destOrd="0" parTransId="{22A21ECB-FDF4-4D8B-A946-ABD9B3CCDC14}" sibTransId="{DD0CFDE0-5C50-4B7A-9A48-093B07F5A648}"/>
    <dgm:cxn modelId="{DE119D7F-99AD-43F2-8A41-D26305E62878}" srcId="{8C8313DF-9F1F-4B4A-BA78-D2BE15FA7E75}" destId="{083D47E2-15AC-40A5-A224-88E264E0AEC8}" srcOrd="1" destOrd="0" parTransId="{54202419-3261-469B-BF99-134DEC4E9EB3}" sibTransId="{A81EB614-CB85-41C1-966A-888694DEAB1C}"/>
    <dgm:cxn modelId="{557F4796-D34A-4694-BB19-8C2323795FAA}" type="presOf" srcId="{FBE0F6B8-BCEB-406A-A760-BCD2EAA7BEE8}" destId="{03B7FF21-28E7-43C3-8DDE-0B58C82D87FB}" srcOrd="0" destOrd="0" presId="urn:microsoft.com/office/officeart/2005/8/layout/vList2"/>
    <dgm:cxn modelId="{90251A99-866A-405C-A308-1421B26C56FF}" type="presOf" srcId="{083D47E2-15AC-40A5-A224-88E264E0AEC8}" destId="{C0B55440-0F13-43CE-A213-862A799D1E64}" srcOrd="0" destOrd="0" presId="urn:microsoft.com/office/officeart/2005/8/layout/vList2"/>
    <dgm:cxn modelId="{FF2FE6A0-8814-4DB9-8DD3-BFE70408B632}" type="presOf" srcId="{8C8313DF-9F1F-4B4A-BA78-D2BE15FA7E75}" destId="{CD9BF617-F7D5-4161-913F-8136391CEA23}" srcOrd="0" destOrd="0" presId="urn:microsoft.com/office/officeart/2005/8/layout/vList2"/>
    <dgm:cxn modelId="{98F2F61A-091C-41BE-9A06-2F364023F5A7}" type="presParOf" srcId="{CD9BF617-F7D5-4161-913F-8136391CEA23}" destId="{5E89C53B-300A-402C-8A95-4514242059D3}" srcOrd="0" destOrd="0" presId="urn:microsoft.com/office/officeart/2005/8/layout/vList2"/>
    <dgm:cxn modelId="{0FFCBB4D-D0D4-4B5B-89FB-04D1C4ABA955}" type="presParOf" srcId="{CD9BF617-F7D5-4161-913F-8136391CEA23}" destId="{3ECC1505-3294-499F-AFE9-D0F073E9DB35}" srcOrd="1" destOrd="0" presId="urn:microsoft.com/office/officeart/2005/8/layout/vList2"/>
    <dgm:cxn modelId="{2A469549-92A6-478B-9158-8D7CF0DAC33F}" type="presParOf" srcId="{CD9BF617-F7D5-4161-913F-8136391CEA23}" destId="{C0B55440-0F13-43CE-A213-862A799D1E64}" srcOrd="2" destOrd="0" presId="urn:microsoft.com/office/officeart/2005/8/layout/vList2"/>
    <dgm:cxn modelId="{2174E669-41C4-407A-9787-F185D13E2C54}" type="presParOf" srcId="{CD9BF617-F7D5-4161-913F-8136391CEA23}" destId="{D7842EFF-205D-4828-8BBE-0766BD173952}" srcOrd="3" destOrd="0" presId="urn:microsoft.com/office/officeart/2005/8/layout/vList2"/>
    <dgm:cxn modelId="{EAC7DB38-1C94-4CFE-8C01-F81F2F9660D6}" type="presParOf" srcId="{CD9BF617-F7D5-4161-913F-8136391CEA23}" destId="{03B7FF21-28E7-43C3-8DDE-0B58C82D87F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B6DC3-61E0-4603-AD3A-884B8B20EEE9}">
      <dsp:nvSpPr>
        <dsp:cNvPr id="0" name=""/>
        <dsp:cNvSpPr/>
      </dsp:nvSpPr>
      <dsp:spPr>
        <a:xfrm>
          <a:off x="7438" y="76307"/>
          <a:ext cx="2544259" cy="7632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053" tIns="201053" rIns="201053" bIns="201053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Identify</a:t>
          </a:r>
        </a:p>
      </dsp:txBody>
      <dsp:txXfrm>
        <a:off x="7438" y="76307"/>
        <a:ext cx="2544259" cy="763277"/>
      </dsp:txXfrm>
    </dsp:sp>
    <dsp:sp modelId="{F4C4C15E-8787-45C9-8B97-88F7CA5462A1}">
      <dsp:nvSpPr>
        <dsp:cNvPr id="0" name=""/>
        <dsp:cNvSpPr/>
      </dsp:nvSpPr>
      <dsp:spPr>
        <a:xfrm>
          <a:off x="7438" y="839585"/>
          <a:ext cx="2544259" cy="343544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316" tIns="251316" rIns="251316" bIns="251316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Identify characteristics of both healthy and healing work environments  </a:t>
          </a:r>
        </a:p>
      </dsp:txBody>
      <dsp:txXfrm>
        <a:off x="7438" y="839585"/>
        <a:ext cx="2544259" cy="3435445"/>
      </dsp:txXfrm>
    </dsp:sp>
    <dsp:sp modelId="{BF8DB152-1499-41B3-8726-6B1FF4957E49}">
      <dsp:nvSpPr>
        <dsp:cNvPr id="0" name=""/>
        <dsp:cNvSpPr/>
      </dsp:nvSpPr>
      <dsp:spPr>
        <a:xfrm>
          <a:off x="2659592" y="76307"/>
          <a:ext cx="2544259" cy="7632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053" tIns="201053" rIns="201053" bIns="201053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Describe</a:t>
          </a:r>
        </a:p>
      </dsp:txBody>
      <dsp:txXfrm>
        <a:off x="2659592" y="76307"/>
        <a:ext cx="2544259" cy="763277"/>
      </dsp:txXfrm>
    </dsp:sp>
    <dsp:sp modelId="{F8FE009B-13FE-4A3B-BD81-878139A0A160}">
      <dsp:nvSpPr>
        <dsp:cNvPr id="0" name=""/>
        <dsp:cNvSpPr/>
      </dsp:nvSpPr>
      <dsp:spPr>
        <a:xfrm>
          <a:off x="2659592" y="839585"/>
          <a:ext cx="2544259" cy="343544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316" tIns="251316" rIns="251316" bIns="251316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Describe intentional and iterative leadership practices that lead to authentic care of self, others, and the environment </a:t>
          </a:r>
        </a:p>
      </dsp:txBody>
      <dsp:txXfrm>
        <a:off x="2659592" y="839585"/>
        <a:ext cx="2544259" cy="3435445"/>
      </dsp:txXfrm>
    </dsp:sp>
    <dsp:sp modelId="{6A003BC5-ADCF-49FC-BF82-C2678C92D0F7}">
      <dsp:nvSpPr>
        <dsp:cNvPr id="0" name=""/>
        <dsp:cNvSpPr/>
      </dsp:nvSpPr>
      <dsp:spPr>
        <a:xfrm>
          <a:off x="5311747" y="76307"/>
          <a:ext cx="2544259" cy="7632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053" tIns="201053" rIns="201053" bIns="201053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Apply</a:t>
          </a:r>
        </a:p>
      </dsp:txBody>
      <dsp:txXfrm>
        <a:off x="5311747" y="76307"/>
        <a:ext cx="2544259" cy="763277"/>
      </dsp:txXfrm>
    </dsp:sp>
    <dsp:sp modelId="{94ACC7D7-C173-4541-960C-3537B871E061}">
      <dsp:nvSpPr>
        <dsp:cNvPr id="0" name=""/>
        <dsp:cNvSpPr/>
      </dsp:nvSpPr>
      <dsp:spPr>
        <a:xfrm>
          <a:off x="5311747" y="839585"/>
          <a:ext cx="2544259" cy="343544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316" tIns="251316" rIns="251316" bIns="251316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Apply theoretical, philosophical, and research knowledge that guides nursing leaders in developing intentional and iterative practices to transform healthcare environments  </a:t>
          </a:r>
        </a:p>
      </dsp:txBody>
      <dsp:txXfrm>
        <a:off x="5311747" y="839585"/>
        <a:ext cx="2544259" cy="3435445"/>
      </dsp:txXfrm>
    </dsp:sp>
    <dsp:sp modelId="{98F72B1A-5D48-4C35-94D5-6FE1E690B32A}">
      <dsp:nvSpPr>
        <dsp:cNvPr id="0" name=""/>
        <dsp:cNvSpPr/>
      </dsp:nvSpPr>
      <dsp:spPr>
        <a:xfrm>
          <a:off x="7963901" y="76307"/>
          <a:ext cx="2544259" cy="7632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053" tIns="201053" rIns="201053" bIns="201053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Develop</a:t>
          </a:r>
        </a:p>
      </dsp:txBody>
      <dsp:txXfrm>
        <a:off x="7963901" y="76307"/>
        <a:ext cx="2544259" cy="763277"/>
      </dsp:txXfrm>
    </dsp:sp>
    <dsp:sp modelId="{3CE9E0CE-73A4-4FA6-9348-E2F7D2551D21}">
      <dsp:nvSpPr>
        <dsp:cNvPr id="0" name=""/>
        <dsp:cNvSpPr/>
      </dsp:nvSpPr>
      <dsp:spPr>
        <a:xfrm>
          <a:off x="7963901" y="839585"/>
          <a:ext cx="2544259" cy="343544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316" tIns="251316" rIns="251316" bIns="251316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Develop strategies for application in practice </a:t>
          </a:r>
        </a:p>
      </dsp:txBody>
      <dsp:txXfrm>
        <a:off x="7963901" y="839585"/>
        <a:ext cx="2544259" cy="34354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AA748D-E9F3-4557-9C6E-C774866A4052}">
      <dsp:nvSpPr>
        <dsp:cNvPr id="0" name=""/>
        <dsp:cNvSpPr/>
      </dsp:nvSpPr>
      <dsp:spPr>
        <a:xfrm>
          <a:off x="0" y="0"/>
          <a:ext cx="8938260" cy="19581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Most literature focused on nursing work environments is descriptive and further research is needed to design and test interventions </a:t>
          </a:r>
        </a:p>
      </dsp:txBody>
      <dsp:txXfrm>
        <a:off x="57351" y="57351"/>
        <a:ext cx="6914408" cy="1843400"/>
      </dsp:txXfrm>
    </dsp:sp>
    <dsp:sp modelId="{24FE67D4-9D51-491C-89CE-284F5778DC9C}">
      <dsp:nvSpPr>
        <dsp:cNvPr id="0" name=""/>
        <dsp:cNvSpPr/>
      </dsp:nvSpPr>
      <dsp:spPr>
        <a:xfrm>
          <a:off x="1577339" y="2393235"/>
          <a:ext cx="8938260" cy="1958102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With the growing need to reduce burnout, self-care becomes paramount to ethical practice of nursing </a:t>
          </a:r>
        </a:p>
      </dsp:txBody>
      <dsp:txXfrm>
        <a:off x="1634690" y="2450586"/>
        <a:ext cx="5973451" cy="1843400"/>
      </dsp:txXfrm>
    </dsp:sp>
    <dsp:sp modelId="{9B0B4D57-AF21-4086-8B82-74BC43D0F682}">
      <dsp:nvSpPr>
        <dsp:cNvPr id="0" name=""/>
        <dsp:cNvSpPr/>
      </dsp:nvSpPr>
      <dsp:spPr>
        <a:xfrm>
          <a:off x="7665493" y="1539285"/>
          <a:ext cx="1272766" cy="127276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951865" y="1539285"/>
        <a:ext cx="700022" cy="9577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EEF075-88F4-4272-9885-4624A914C42D}">
      <dsp:nvSpPr>
        <dsp:cNvPr id="0" name=""/>
        <dsp:cNvSpPr/>
      </dsp:nvSpPr>
      <dsp:spPr>
        <a:xfrm>
          <a:off x="3080" y="587032"/>
          <a:ext cx="2444055" cy="14664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Physical and psychological safety </a:t>
          </a:r>
        </a:p>
      </dsp:txBody>
      <dsp:txXfrm>
        <a:off x="3080" y="587032"/>
        <a:ext cx="2444055" cy="1466433"/>
      </dsp:txXfrm>
    </dsp:sp>
    <dsp:sp modelId="{C7E5D309-A26D-47C9-A614-948A5F229AB0}">
      <dsp:nvSpPr>
        <dsp:cNvPr id="0" name=""/>
        <dsp:cNvSpPr/>
      </dsp:nvSpPr>
      <dsp:spPr>
        <a:xfrm>
          <a:off x="2691541" y="587032"/>
          <a:ext cx="2444055" cy="146643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Empowering </a:t>
          </a:r>
        </a:p>
      </dsp:txBody>
      <dsp:txXfrm>
        <a:off x="2691541" y="587032"/>
        <a:ext cx="2444055" cy="1466433"/>
      </dsp:txXfrm>
    </dsp:sp>
    <dsp:sp modelId="{78917EF1-232C-4969-9E40-37132424538A}">
      <dsp:nvSpPr>
        <dsp:cNvPr id="0" name=""/>
        <dsp:cNvSpPr/>
      </dsp:nvSpPr>
      <dsp:spPr>
        <a:xfrm>
          <a:off x="5380002" y="587032"/>
          <a:ext cx="2444055" cy="146643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Satisfying</a:t>
          </a:r>
        </a:p>
      </dsp:txBody>
      <dsp:txXfrm>
        <a:off x="5380002" y="587032"/>
        <a:ext cx="2444055" cy="1466433"/>
      </dsp:txXfrm>
    </dsp:sp>
    <dsp:sp modelId="{50907E41-324D-4D1E-B162-2B9CB513F4C9}">
      <dsp:nvSpPr>
        <dsp:cNvPr id="0" name=""/>
        <dsp:cNvSpPr/>
      </dsp:nvSpPr>
      <dsp:spPr>
        <a:xfrm>
          <a:off x="8068463" y="587032"/>
          <a:ext cx="2444055" cy="146643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Supports skilled communication</a:t>
          </a:r>
        </a:p>
      </dsp:txBody>
      <dsp:txXfrm>
        <a:off x="8068463" y="587032"/>
        <a:ext cx="2444055" cy="1466433"/>
      </dsp:txXfrm>
    </dsp:sp>
    <dsp:sp modelId="{C9789ABB-9880-4D0B-87D8-C299BD606AC8}">
      <dsp:nvSpPr>
        <dsp:cNvPr id="0" name=""/>
        <dsp:cNvSpPr/>
      </dsp:nvSpPr>
      <dsp:spPr>
        <a:xfrm>
          <a:off x="3080" y="2297871"/>
          <a:ext cx="2444055" cy="146643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Culture of caring for self and others</a:t>
          </a:r>
        </a:p>
      </dsp:txBody>
      <dsp:txXfrm>
        <a:off x="3080" y="2297871"/>
        <a:ext cx="2444055" cy="1466433"/>
      </dsp:txXfrm>
    </dsp:sp>
    <dsp:sp modelId="{57215DD7-2A63-496B-B1C3-046FAACA11B7}">
      <dsp:nvSpPr>
        <dsp:cNvPr id="0" name=""/>
        <dsp:cNvSpPr/>
      </dsp:nvSpPr>
      <dsp:spPr>
        <a:xfrm>
          <a:off x="2691541" y="2297871"/>
          <a:ext cx="2444055" cy="14664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Fosters well-being </a:t>
          </a:r>
        </a:p>
      </dsp:txBody>
      <dsp:txXfrm>
        <a:off x="2691541" y="2297871"/>
        <a:ext cx="2444055" cy="1466433"/>
      </dsp:txXfrm>
    </dsp:sp>
    <dsp:sp modelId="{AC478CCB-1EE7-4447-AF1E-3742F484D390}">
      <dsp:nvSpPr>
        <dsp:cNvPr id="0" name=""/>
        <dsp:cNvSpPr/>
      </dsp:nvSpPr>
      <dsp:spPr>
        <a:xfrm>
          <a:off x="5380002" y="2297871"/>
          <a:ext cx="2444055" cy="146643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Authentic presence </a:t>
          </a:r>
        </a:p>
      </dsp:txBody>
      <dsp:txXfrm>
        <a:off x="5380002" y="2297871"/>
        <a:ext cx="2444055" cy="1466433"/>
      </dsp:txXfrm>
    </dsp:sp>
    <dsp:sp modelId="{109D6028-8979-4733-9369-CD40736EF8CD}">
      <dsp:nvSpPr>
        <dsp:cNvPr id="0" name=""/>
        <dsp:cNvSpPr/>
      </dsp:nvSpPr>
      <dsp:spPr>
        <a:xfrm>
          <a:off x="8068463" y="2297871"/>
          <a:ext cx="2444055" cy="146643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Knowledgeable workforce </a:t>
          </a:r>
        </a:p>
      </dsp:txBody>
      <dsp:txXfrm>
        <a:off x="8068463" y="2297871"/>
        <a:ext cx="2444055" cy="14664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3AD1A9-A433-4A76-BBFB-A0E4B65C47C6}">
      <dsp:nvSpPr>
        <dsp:cNvPr id="0" name=""/>
        <dsp:cNvSpPr/>
      </dsp:nvSpPr>
      <dsp:spPr>
        <a:xfrm>
          <a:off x="82613" y="90072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BBACE8-1E3C-4C63-A423-6D60F7343229}">
      <dsp:nvSpPr>
        <dsp:cNvPr id="0" name=""/>
        <dsp:cNvSpPr/>
      </dsp:nvSpPr>
      <dsp:spPr>
        <a:xfrm>
          <a:off x="271034" y="278494"/>
          <a:ext cx="520402" cy="5204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77DBD3-4182-4FBE-9208-19BBB6061EF1}">
      <dsp:nvSpPr>
        <dsp:cNvPr id="0" name=""/>
        <dsp:cNvSpPr/>
      </dsp:nvSpPr>
      <dsp:spPr>
        <a:xfrm>
          <a:off x="1172126" y="9007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Mindfulness</a:t>
          </a:r>
        </a:p>
      </dsp:txBody>
      <dsp:txXfrm>
        <a:off x="1172126" y="90072"/>
        <a:ext cx="2114937" cy="897246"/>
      </dsp:txXfrm>
    </dsp:sp>
    <dsp:sp modelId="{0628819A-33ED-4F9A-91D8-1C4DD6B81F3B}">
      <dsp:nvSpPr>
        <dsp:cNvPr id="0" name=""/>
        <dsp:cNvSpPr/>
      </dsp:nvSpPr>
      <dsp:spPr>
        <a:xfrm>
          <a:off x="3655575" y="90072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DEF041-2B6E-437C-B20A-932035EDAB32}">
      <dsp:nvSpPr>
        <dsp:cNvPr id="0" name=""/>
        <dsp:cNvSpPr/>
      </dsp:nvSpPr>
      <dsp:spPr>
        <a:xfrm>
          <a:off x="3843996" y="278494"/>
          <a:ext cx="520402" cy="5204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F72146-4088-4680-8400-2E03CFE34310}">
      <dsp:nvSpPr>
        <dsp:cNvPr id="0" name=""/>
        <dsp:cNvSpPr/>
      </dsp:nvSpPr>
      <dsp:spPr>
        <a:xfrm>
          <a:off x="4745088" y="9007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Authenticity</a:t>
          </a:r>
        </a:p>
      </dsp:txBody>
      <dsp:txXfrm>
        <a:off x="4745088" y="90072"/>
        <a:ext cx="2114937" cy="897246"/>
      </dsp:txXfrm>
    </dsp:sp>
    <dsp:sp modelId="{A01F610B-89E1-45DA-B680-9D10BE7A0EDA}">
      <dsp:nvSpPr>
        <dsp:cNvPr id="0" name=""/>
        <dsp:cNvSpPr/>
      </dsp:nvSpPr>
      <dsp:spPr>
        <a:xfrm>
          <a:off x="7228536" y="90072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6E2D17-F795-4FCE-8ECF-160557E56D14}">
      <dsp:nvSpPr>
        <dsp:cNvPr id="0" name=""/>
        <dsp:cNvSpPr/>
      </dsp:nvSpPr>
      <dsp:spPr>
        <a:xfrm>
          <a:off x="7416958" y="278494"/>
          <a:ext cx="520402" cy="5204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5DEC28-0ACC-49A1-80B0-FBA296532C24}">
      <dsp:nvSpPr>
        <dsp:cNvPr id="0" name=""/>
        <dsp:cNvSpPr/>
      </dsp:nvSpPr>
      <dsp:spPr>
        <a:xfrm>
          <a:off x="8318049" y="9007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Self-awareness</a:t>
          </a:r>
        </a:p>
      </dsp:txBody>
      <dsp:txXfrm>
        <a:off x="8318049" y="90072"/>
        <a:ext cx="2114937" cy="897246"/>
      </dsp:txXfrm>
    </dsp:sp>
    <dsp:sp modelId="{3190C793-9DF0-4007-A427-CDF7D7BC39E8}">
      <dsp:nvSpPr>
        <dsp:cNvPr id="0" name=""/>
        <dsp:cNvSpPr/>
      </dsp:nvSpPr>
      <dsp:spPr>
        <a:xfrm>
          <a:off x="82613" y="1727045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974B61-8683-4ED2-AB94-D34DB7356503}">
      <dsp:nvSpPr>
        <dsp:cNvPr id="0" name=""/>
        <dsp:cNvSpPr/>
      </dsp:nvSpPr>
      <dsp:spPr>
        <a:xfrm>
          <a:off x="271034" y="1915467"/>
          <a:ext cx="520402" cy="52040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CA0015-7B52-4554-9631-F8C431A24E89}">
      <dsp:nvSpPr>
        <dsp:cNvPr id="0" name=""/>
        <dsp:cNvSpPr/>
      </dsp:nvSpPr>
      <dsp:spPr>
        <a:xfrm>
          <a:off x="1172126" y="1727045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Reflective practice</a:t>
          </a:r>
        </a:p>
      </dsp:txBody>
      <dsp:txXfrm>
        <a:off x="1172126" y="1727045"/>
        <a:ext cx="2114937" cy="897246"/>
      </dsp:txXfrm>
    </dsp:sp>
    <dsp:sp modelId="{33B125F9-2D7D-418F-9EEF-D22D79FF3ED4}">
      <dsp:nvSpPr>
        <dsp:cNvPr id="0" name=""/>
        <dsp:cNvSpPr/>
      </dsp:nvSpPr>
      <dsp:spPr>
        <a:xfrm>
          <a:off x="3655575" y="1727045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B838F0-8C66-4CF9-A7D9-C46D7CD53196}">
      <dsp:nvSpPr>
        <dsp:cNvPr id="0" name=""/>
        <dsp:cNvSpPr/>
      </dsp:nvSpPr>
      <dsp:spPr>
        <a:xfrm>
          <a:off x="3843996" y="1915467"/>
          <a:ext cx="520402" cy="52040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8B3C4C-96FA-4108-A560-523C41D28476}">
      <dsp:nvSpPr>
        <dsp:cNvPr id="0" name=""/>
        <dsp:cNvSpPr/>
      </dsp:nvSpPr>
      <dsp:spPr>
        <a:xfrm>
          <a:off x="4745088" y="1727045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Connection with self </a:t>
          </a:r>
        </a:p>
      </dsp:txBody>
      <dsp:txXfrm>
        <a:off x="4745088" y="1727045"/>
        <a:ext cx="2114937" cy="897246"/>
      </dsp:txXfrm>
    </dsp:sp>
    <dsp:sp modelId="{870891F4-B1E9-47BB-9772-464A3A22CBDA}">
      <dsp:nvSpPr>
        <dsp:cNvPr id="0" name=""/>
        <dsp:cNvSpPr/>
      </dsp:nvSpPr>
      <dsp:spPr>
        <a:xfrm>
          <a:off x="7228536" y="1727045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B3C10E-D591-4A59-9590-851D994F3953}">
      <dsp:nvSpPr>
        <dsp:cNvPr id="0" name=""/>
        <dsp:cNvSpPr/>
      </dsp:nvSpPr>
      <dsp:spPr>
        <a:xfrm>
          <a:off x="7416958" y="1915467"/>
          <a:ext cx="520402" cy="52040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32BD29-0D7A-47B8-8596-FAEFDBFE323D}">
      <dsp:nvSpPr>
        <dsp:cNvPr id="0" name=""/>
        <dsp:cNvSpPr/>
      </dsp:nvSpPr>
      <dsp:spPr>
        <a:xfrm>
          <a:off x="8318049" y="1727045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Gratitude </a:t>
          </a:r>
        </a:p>
      </dsp:txBody>
      <dsp:txXfrm>
        <a:off x="8318049" y="1727045"/>
        <a:ext cx="2114937" cy="897246"/>
      </dsp:txXfrm>
    </dsp:sp>
    <dsp:sp modelId="{62B80FE0-66E9-4C1D-9683-75E6A1A3CE15}">
      <dsp:nvSpPr>
        <dsp:cNvPr id="0" name=""/>
        <dsp:cNvSpPr/>
      </dsp:nvSpPr>
      <dsp:spPr>
        <a:xfrm>
          <a:off x="82613" y="3364019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3320A1-96BB-41CD-A62A-68AFC8FFB03E}">
      <dsp:nvSpPr>
        <dsp:cNvPr id="0" name=""/>
        <dsp:cNvSpPr/>
      </dsp:nvSpPr>
      <dsp:spPr>
        <a:xfrm>
          <a:off x="271034" y="3552441"/>
          <a:ext cx="520402" cy="520402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EC31F7-89A4-4DB9-8F41-3D381F057DA2}">
      <dsp:nvSpPr>
        <dsp:cNvPr id="0" name=""/>
        <dsp:cNvSpPr/>
      </dsp:nvSpPr>
      <dsp:spPr>
        <a:xfrm>
          <a:off x="1172126" y="336401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Values </a:t>
          </a:r>
        </a:p>
      </dsp:txBody>
      <dsp:txXfrm>
        <a:off x="1172126" y="3364019"/>
        <a:ext cx="2114937" cy="897246"/>
      </dsp:txXfrm>
    </dsp:sp>
    <dsp:sp modelId="{DDFD361F-2E1E-466F-BCEF-09C9C338AE53}">
      <dsp:nvSpPr>
        <dsp:cNvPr id="0" name=""/>
        <dsp:cNvSpPr/>
      </dsp:nvSpPr>
      <dsp:spPr>
        <a:xfrm>
          <a:off x="3655575" y="3364019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A707ED-210E-46F4-9133-9352828395AD}">
      <dsp:nvSpPr>
        <dsp:cNvPr id="0" name=""/>
        <dsp:cNvSpPr/>
      </dsp:nvSpPr>
      <dsp:spPr>
        <a:xfrm>
          <a:off x="3843996" y="3552441"/>
          <a:ext cx="520402" cy="520402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A93B17-1529-4ABE-8054-2B88EC4E8B49}">
      <dsp:nvSpPr>
        <dsp:cNvPr id="0" name=""/>
        <dsp:cNvSpPr/>
      </dsp:nvSpPr>
      <dsp:spPr>
        <a:xfrm>
          <a:off x="4745088" y="336401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Spiritual practice </a:t>
          </a:r>
        </a:p>
      </dsp:txBody>
      <dsp:txXfrm>
        <a:off x="4745088" y="3364019"/>
        <a:ext cx="2114937" cy="8972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31D750-7C22-468C-A120-96FF3A89E7AA}">
      <dsp:nvSpPr>
        <dsp:cNvPr id="0" name=""/>
        <dsp:cNvSpPr/>
      </dsp:nvSpPr>
      <dsp:spPr>
        <a:xfrm rot="5400000">
          <a:off x="6301587" y="-2303662"/>
          <a:ext cx="1698041" cy="672998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/>
            <a:t>Worksite wellness programs and mindfulness interventions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/>
            <a:t>Developing values that align with healing environment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/>
            <a:t>Allow and hold space for healing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/>
            <a:t>Transparency </a:t>
          </a:r>
        </a:p>
      </dsp:txBody>
      <dsp:txXfrm rot="-5400000">
        <a:off x="3785616" y="295201"/>
        <a:ext cx="6647092" cy="1532257"/>
      </dsp:txXfrm>
    </dsp:sp>
    <dsp:sp modelId="{B313AEEB-D343-4232-BA9C-B85265EA9A8F}">
      <dsp:nvSpPr>
        <dsp:cNvPr id="0" name=""/>
        <dsp:cNvSpPr/>
      </dsp:nvSpPr>
      <dsp:spPr>
        <a:xfrm>
          <a:off x="0" y="53"/>
          <a:ext cx="3785616" cy="212255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Most organizational implementations include: </a:t>
          </a:r>
        </a:p>
      </dsp:txBody>
      <dsp:txXfrm>
        <a:off x="103614" y="103667"/>
        <a:ext cx="3578388" cy="1915324"/>
      </dsp:txXfrm>
    </dsp:sp>
    <dsp:sp modelId="{90AE3FBF-DDA4-4648-AAB3-FCD49041987A}">
      <dsp:nvSpPr>
        <dsp:cNvPr id="0" name=""/>
        <dsp:cNvSpPr/>
      </dsp:nvSpPr>
      <dsp:spPr>
        <a:xfrm>
          <a:off x="0" y="2228732"/>
          <a:ext cx="10505339" cy="212255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Organizations are equally responsible for creating healthy work environments </a:t>
          </a:r>
        </a:p>
      </dsp:txBody>
      <dsp:txXfrm>
        <a:off x="103614" y="2332346"/>
        <a:ext cx="10298111" cy="19153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89C53B-300A-402C-8A95-4514242059D3}">
      <dsp:nvSpPr>
        <dsp:cNvPr id="0" name=""/>
        <dsp:cNvSpPr/>
      </dsp:nvSpPr>
      <dsp:spPr>
        <a:xfrm>
          <a:off x="0" y="42054"/>
          <a:ext cx="5641974" cy="15701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It is the responsibility of the individual nurse, nurse leader, and organizations to create healthy and healing work environments where nurses want to work.</a:t>
          </a:r>
        </a:p>
      </dsp:txBody>
      <dsp:txXfrm>
        <a:off x="76648" y="118702"/>
        <a:ext cx="5488678" cy="1416844"/>
      </dsp:txXfrm>
    </dsp:sp>
    <dsp:sp modelId="{C0B55440-0F13-43CE-A213-862A799D1E64}">
      <dsp:nvSpPr>
        <dsp:cNvPr id="0" name=""/>
        <dsp:cNvSpPr/>
      </dsp:nvSpPr>
      <dsp:spPr>
        <a:xfrm>
          <a:off x="0" y="1675554"/>
          <a:ext cx="5641974" cy="1570140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Nurse leaders are encouraged to “level up” through their own self-care practices and to engage in team and organizational level interventions. </a:t>
          </a:r>
        </a:p>
      </dsp:txBody>
      <dsp:txXfrm>
        <a:off x="76648" y="1752202"/>
        <a:ext cx="5488678" cy="1416844"/>
      </dsp:txXfrm>
    </dsp:sp>
    <dsp:sp modelId="{03B7FF21-28E7-43C3-8DDE-0B58C82D87FB}">
      <dsp:nvSpPr>
        <dsp:cNvPr id="0" name=""/>
        <dsp:cNvSpPr/>
      </dsp:nvSpPr>
      <dsp:spPr>
        <a:xfrm>
          <a:off x="0" y="3309055"/>
          <a:ext cx="5641974" cy="157014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Nurse-led interventions allow nurses to have a voice and advocate for their own environments, taking responsibility and influencing change.  </a:t>
          </a:r>
        </a:p>
      </dsp:txBody>
      <dsp:txXfrm>
        <a:off x="76648" y="3385703"/>
        <a:ext cx="5488678" cy="1416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BD550-D14D-4997-B6C9-898957CA20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2B7FC7-8D35-449E-B50E-8BA46A4353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138560-D70B-4738-9116-54C288A4F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2/10/22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CE0E6-6301-4B44-978E-9DB96646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B6180-B739-47BE-BD72-1811FD227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28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7B621-369A-450D-91F0-F4F230B3D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7BDBC9-B93D-4575-AB10-564FFE6DB3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356BF3-0747-4CDB-86BF-01821182A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2/10/22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B0FB9-6E53-417C-849D-BAEEF264C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AAF16-2D89-4628-9145-2AC823DEA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11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537B29-33FC-46EF-A434-3E91828B61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D9D759-2408-4824-8686-B56B72C09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1B646-E7E7-4DCF-B6E4-8CFAE3D7A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2/10/22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99716-BE4A-4E11-8426-9617F6658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82FF6-62BE-4441-BB07-432C4D396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536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A2730-BA47-4FB4-8A21-EC1E5E81C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1D2E9-08E1-4D57-B0F8-9D2263BF7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7F6AF-7ABA-4B71-9141-735699456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2/10/22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FA90D-7654-4116-ABE1-E28203F78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65061-D9C5-4A7B-8A98-A0A77422A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0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FF34B-8415-4C8B-A507-805AAB5F3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AC495E-FF10-45E0-A3F0-595E5D501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93022-6C6E-41DB-835B-E7FAA203A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2/10/22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9D54A-8B34-496F-A440-8E1C84EF9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35E8B-BF37-40B7-9794-2A0032E09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40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D5762-71BA-40BA-962B-CCC530FF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6AB66-609D-473F-AEAA-89D2EBD645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521398-3551-4430-9C01-F2C13B4583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F9ED68-D155-4861-BC7F-5C2C03A17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2/10/22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5CDDAA-F6B4-4AE2-9C82-824E530A3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EF9CA-5C7F-4D4A-AD7C-DD92EC748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49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D82C7-927B-4584-9E21-A9B3CA7E8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D32333-46A4-40D4-B0DE-0C4BB6518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B285FB-5D62-4085-89EB-1437664C50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B4F82F-CD3C-4A1F-8F36-F57FD15C4E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3FEF34-8DB6-45FF-A498-13F42BC96D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B4E9DE-6029-43C5-97C4-6A2063098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2/10/22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C3C26A-6659-43A4-8D97-2C4986A17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82BF70-963B-41C0-86FC-DABE9D8B2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45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7F8CD-AD09-4BAA-B3CF-E4E7E4B6F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BDBA6F-86AC-4FC4-BECC-683DAE422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2/10/22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21CECC-4D8B-4B81-A7D0-57B9FB7F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70077A-2C42-4BAB-8658-EB620E8BF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37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EC6E33-933F-4B03-B32F-A5D7FC2DB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2/10/22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F19029-3D2B-479E-9628-4E15EC1D1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0C91C-587A-4FF2-8F1D-2DFF000A6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8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0E6F2-36CA-4461-9A9C-3B6280D93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E67E6-E096-43CA-871B-6C719ED37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12FCDC-44E9-489D-A274-CA5C13A10E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9A3BA2-6D95-4036-8BD1-5F9ED6057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2/10/22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9CD694-66B1-449A-B014-1C5F02FB6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210A11-81F7-4A06-A4EC-3B6F76B2A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402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22B3A-DF05-4DD2-A5A4-4702B80D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9A2327-6244-43F6-8EC3-C9EC2E9C77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2268E3-CA7E-4E11-B3E2-A2C4794078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D22FD-CDB5-4256-B1EF-AB17DAAF6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2/10/22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E3E20C-5D79-4284-B560-EFB8A7256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B140E-0B93-44E2-994B-C9B343DD8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95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1EF65E-EB62-4E97-9EB0-A8C3DB6AF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30CB0-48D8-4017-8861-9302A4051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DF00EB-B8DD-4BBA-8722-32DEA56EAB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99BD1-9CAF-D94B-960B-B818FD67FE3E}" type="datetimeFigureOut">
              <a:rPr lang="en-US" smtClean="0"/>
              <a:t>2/10/22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E2DD4-462A-417D-9B07-C0243371A6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5D1F6-ED5D-4219-8896-5D6456FA20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7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BC741-C5AC-D442-BD5E-3CB09AC01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96618"/>
          </a:xfrm>
        </p:spPr>
        <p:txBody>
          <a:bodyPr>
            <a:normAutofit/>
          </a:bodyPr>
          <a:lstStyle/>
          <a:p>
            <a:r>
              <a:rPr lang="en-US" sz="4500" dirty="0">
                <a:latin typeface="+mn-lt"/>
              </a:rPr>
              <a:t>Chapter 5. Nurturing Healthy and Healing Work Environments</a:t>
            </a:r>
            <a:r>
              <a:rPr lang="en-US" sz="4500" dirty="0">
                <a:effectLst/>
                <a:latin typeface="+mn-lt"/>
              </a:rPr>
              <a:t> </a:t>
            </a:r>
            <a:endParaRPr lang="en-US" sz="4500" dirty="0">
              <a:latin typeface="+mn-lt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94878613-4CAF-BA42-A4AA-C90F0BC027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0473" y="3574473"/>
            <a:ext cx="9070109" cy="2848704"/>
          </a:xfrm>
        </p:spPr>
        <p:txBody>
          <a:bodyPr/>
          <a:lstStyle/>
          <a:p>
            <a:pPr algn="l"/>
            <a:r>
              <a:rPr lang="en-US" sz="2600" dirty="0"/>
              <a:t>Contributors</a:t>
            </a:r>
            <a:r>
              <a:rPr lang="en-US" dirty="0"/>
              <a:t>	</a:t>
            </a:r>
            <a:r>
              <a:rPr lang="en-US" b="1" dirty="0"/>
              <a:t>Wanda J. Borges</a:t>
            </a:r>
            <a:r>
              <a:rPr lang="en-US" dirty="0"/>
              <a:t>, PhD, RN, ANP-BC</a:t>
            </a:r>
          </a:p>
          <a:p>
            <a:pPr algn="l"/>
            <a:r>
              <a:rPr lang="en-US" dirty="0"/>
              <a:t>		</a:t>
            </a:r>
            <a:r>
              <a:rPr lang="en-US" b="1" dirty="0"/>
              <a:t>Gisela Van </a:t>
            </a:r>
            <a:r>
              <a:rPr lang="en-US" b="1" dirty="0" err="1"/>
              <a:t>Rensberg</a:t>
            </a:r>
            <a:r>
              <a:rPr lang="en-US" dirty="0"/>
              <a:t>, DLitt et Phil</a:t>
            </a:r>
          </a:p>
          <a:p>
            <a:pPr algn="l"/>
            <a:r>
              <a:rPr lang="en-US" dirty="0"/>
              <a:t>		</a:t>
            </a:r>
            <a:r>
              <a:rPr lang="en-US" b="1" dirty="0"/>
              <a:t>Chelsie Monroe</a:t>
            </a:r>
            <a:r>
              <a:rPr lang="en-US" dirty="0"/>
              <a:t>, MSN, APRN, PMHNP-BC </a:t>
            </a:r>
          </a:p>
          <a:p>
            <a:pPr algn="l"/>
            <a:r>
              <a:rPr lang="en-US" dirty="0"/>
              <a:t>		</a:t>
            </a:r>
            <a:r>
              <a:rPr lang="en-US" b="1" dirty="0"/>
              <a:t>Sara Horton-Deutsch</a:t>
            </a:r>
            <a:r>
              <a:rPr lang="en-US" dirty="0"/>
              <a:t>, PhD, RN, FAAN, ANEF</a:t>
            </a:r>
          </a:p>
        </p:txBody>
      </p:sp>
    </p:spTree>
    <p:extLst>
      <p:ext uri="{BB962C8B-B14F-4D97-AF65-F5344CB8AC3E}">
        <p14:creationId xmlns:p14="http://schemas.microsoft.com/office/powerpoint/2010/main" val="3157627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A5BAB-4994-49D1-BE7A-0C68B83F1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902061" cy="1499616"/>
          </a:xfrm>
        </p:spPr>
        <p:txBody>
          <a:bodyPr>
            <a:normAutofit/>
          </a:bodyPr>
          <a:lstStyle/>
          <a:p>
            <a:r>
              <a:rPr lang="en-US" dirty="0"/>
              <a:t>Research influence on healthy environments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A497E89A-35FA-4D0C-87A9-A85C44CC6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5902061" cy="393192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Times New Roman" panose="02020603050405020304" pitchFamily="18" charset="0"/>
              </a:rPr>
              <a:t>Research should not merely refer to information-gathering, excavating, or the conversion of facts from one source to another but must ensure an exploration, discovery, and careful study of unexplained phenomena (Bowling &amp; Ebrahim, 2005).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a typeface="Times New Roman" panose="02020603050405020304" pitchFamily="18" charset="0"/>
              </a:rPr>
              <a:t>Research fatigue and lack of care for well-being of those involved can limit the iterative process of authentic connection to self and others required for healing.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7" name="Graphic 6" descr="Magnifying glass">
            <a:extLst>
              <a:ext uri="{FF2B5EF4-FFF2-40B4-BE49-F238E27FC236}">
                <a16:creationId xmlns:a16="http://schemas.microsoft.com/office/drawing/2014/main" id="{9DB0BBAA-4386-4A9E-A54E-3165309CC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52267" y="1429173"/>
            <a:ext cx="3999654" cy="399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066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6BD3E-2782-9A4F-9B87-B4C8F68F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07027" cy="1499616"/>
          </a:xfrm>
        </p:spPr>
        <p:txBody>
          <a:bodyPr>
            <a:normAutofit/>
          </a:bodyPr>
          <a:lstStyle/>
          <a:p>
            <a:r>
              <a:rPr lang="en-US" sz="3500" dirty="0"/>
              <a:t>Creating Healing Environments: An iterative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E34B8-46EC-EE45-8FF7-3CB2056CE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07027" cy="402336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15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An iterative process that requires ongoing curiosity, exploration, and practice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It requires voluntary engagement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It is a way of </a:t>
            </a:r>
            <a:r>
              <a:rPr lang="en-US" sz="2400" i="1" dirty="0"/>
              <a:t>being</a:t>
            </a:r>
            <a:r>
              <a:rPr lang="en-US" sz="2400" dirty="0"/>
              <a:t>, rather than </a:t>
            </a:r>
            <a:r>
              <a:rPr lang="en-US" sz="2400" i="1" dirty="0"/>
              <a:t>doing</a:t>
            </a:r>
            <a:r>
              <a:rPr lang="en-US" sz="2400" dirty="0"/>
              <a:t> and facilitates practice to praxis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Integrates mind/body/spirit experiences that help an individual feel whole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Starts with the individual and expands </a:t>
            </a:r>
            <a:r>
              <a:rPr lang="en-US" sz="2400" dirty="0">
                <a:solidFill>
                  <a:srgbClr val="FFFFFF"/>
                </a:solidFill>
              </a:rPr>
              <a:t>out to others and the community </a:t>
            </a:r>
          </a:p>
          <a:p>
            <a:endParaRPr lang="en-US" sz="1500" dirty="0">
              <a:solidFill>
                <a:srgbClr val="FFFFFF"/>
              </a:solidFill>
            </a:endParaRPr>
          </a:p>
        </p:txBody>
      </p:sp>
      <p:pic>
        <p:nvPicPr>
          <p:cNvPr id="5" name="Picture 4" descr="Spa setting of candles">
            <a:extLst>
              <a:ext uri="{FF2B5EF4-FFF2-40B4-BE49-F238E27FC236}">
                <a16:creationId xmlns:a16="http://schemas.microsoft.com/office/drawing/2014/main" id="{A788CE32-77C2-46F7-91BD-17C72521E4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938" r="33072"/>
          <a:stretch/>
        </p:blipFill>
        <p:spPr>
          <a:xfrm>
            <a:off x="7552266" y="10"/>
            <a:ext cx="4639734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088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163EB-BA7E-4C96-96DD-4D82CB85A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Self-Care Practices 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9939592E-B0EC-4FA3-B153-CAFAE927688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0071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57C22-B48D-41FF-AA9C-985C364E4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Organizational Practices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BE5DEAF-2DED-4F12-98B7-BE696FE4E2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84054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0768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EC337-C72D-0149-B733-A48AF4650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n-US" dirty="0"/>
              <a:t>Implications for Practice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AF252C6-947C-481F-A1EA-8075538519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9233869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9529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A21FA-EBE2-0A4D-8C8C-C087E61EBB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40823"/>
            <a:ext cx="9144000" cy="2115139"/>
          </a:xfrm>
        </p:spPr>
        <p:txBody>
          <a:bodyPr>
            <a:noAutofit/>
          </a:bodyPr>
          <a:lstStyle/>
          <a:p>
            <a:r>
              <a:rPr lang="en-US" sz="4400"/>
              <a:t>Visionary Leadership in Healthcare</a:t>
            </a:r>
            <a:br>
              <a:rPr lang="en-US" sz="4400"/>
            </a:br>
            <a:r>
              <a:rPr lang="en-US" sz="4400"/>
              <a:t> </a:t>
            </a:r>
            <a:r>
              <a:rPr lang="en-US" sz="3200"/>
              <a:t>Excellence in Practice, Policy, and Ethics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D5727D-0293-C748-9A35-AD73255732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b="1"/>
          </a:p>
          <a:p>
            <a:r>
              <a:rPr lang="en-US" b="1"/>
              <a:t>Holly Wei</a:t>
            </a:r>
            <a:r>
              <a:rPr lang="en-US"/>
              <a:t>, PhD, RN, NEA-BC, FAAN </a:t>
            </a:r>
          </a:p>
          <a:p>
            <a:r>
              <a:rPr lang="en-US" b="1"/>
              <a:t>Sara Horton-Deutsch</a:t>
            </a:r>
            <a:r>
              <a:rPr lang="en-US"/>
              <a:t>, PhD, RN, </a:t>
            </a:r>
            <a:r>
              <a:rPr lang="en-US" i="0" u="none" strike="noStrike" baseline="0">
                <a:solidFill>
                  <a:srgbClr val="211D1E"/>
                </a:solidFill>
              </a:rPr>
              <a:t>PMHCNS, </a:t>
            </a:r>
            <a:r>
              <a:rPr lang="en-US"/>
              <a:t>FAAN, ANEF</a:t>
            </a:r>
          </a:p>
        </p:txBody>
      </p:sp>
    </p:spTree>
    <p:extLst>
      <p:ext uri="{BB962C8B-B14F-4D97-AF65-F5344CB8AC3E}">
        <p14:creationId xmlns:p14="http://schemas.microsoft.com/office/powerpoint/2010/main" val="3433711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68E38-70D8-8E48-A774-8EFB89962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9B8D305-B176-4EDD-AB74-AD6D3ED045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01154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8206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5A9FE-8B01-4AF7-B378-5607A9C35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Background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EC44B9F-E872-46CD-A65C-00DCCB55F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Calibri" panose="020F0502020204030204" pitchFamily="34" charset="0"/>
              </a:rPr>
              <a:t>Without a healthy work environment, nursing turnover increases, and patient care suffers.</a:t>
            </a:r>
            <a:endParaRPr lang="en-US" sz="200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The 1970 Occupational Health and Safety Act  &amp; Occupational Safety and Health Administration, established in 1971, developed the first standards for the health of workers. </a:t>
            </a:r>
            <a:endParaRPr lang="en-US" sz="20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Worksite wellness programs sprouted in the 1970s and 80s and demonstrated a positive impact on employee health.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Healthy and healing work environments improve job satisfaction, support retention, influence patient and student experiences, enhance teamwork, and improves patient outcomes.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ANCC Magnet Recognition program was developed to create quality and healthy work environments for nurses.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Since then, other professional nursing organizations such as AACN and AONL have developed models for healthy work environments.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5489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9151A-A1F6-4BC9-B4EC-BFFA05FE0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 OF Background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7616B21-3FF6-43BF-91F1-9ADAC35ADF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586275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7031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E891C-CCCB-45F7-ABC9-03ED0A8FA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07027" cy="1499616"/>
          </a:xfrm>
        </p:spPr>
        <p:txBody>
          <a:bodyPr>
            <a:normAutofit/>
          </a:bodyPr>
          <a:lstStyle/>
          <a:p>
            <a:pPr algn="ctr"/>
            <a:r>
              <a:rPr lang="en-US" dirty="0" err="1">
                <a:solidFill>
                  <a:srgbClr val="FFFFFF"/>
                </a:solidFill>
              </a:rPr>
              <a:t>Hea</a:t>
            </a:r>
            <a:r>
              <a:rPr lang="en-US" dirty="0" err="1"/>
              <a:t>Healthy</a:t>
            </a:r>
            <a:r>
              <a:rPr lang="en-US" dirty="0"/>
              <a:t> &amp; Healing Work Environments</a:t>
            </a:r>
            <a:r>
              <a:rPr lang="en-US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1FE49-7287-4412-9B86-B987F62CE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6007027" cy="4439258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Health is an outcome. </a:t>
            </a:r>
          </a:p>
          <a:p>
            <a:r>
              <a:rPr lang="en-US" sz="2400" dirty="0">
                <a:solidFill>
                  <a:srgbClr val="FFFFFF"/>
                </a:solidFill>
              </a:rPr>
              <a:t>Healing is a choice.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Although burnout and the variables comprising a healthy work environment have been studied vastly in the literature, the focus has primarily been on a healthy work environment.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missing component is practice to praxis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role of the nurse leader is to create environments that are both healthy and healing. 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FFFF"/>
                </a:solidFill>
              </a:rPr>
              <a:t>process that combines spiritual, emotional and psychological aspects that promote a sense of well-being. </a:t>
            </a:r>
          </a:p>
          <a:p>
            <a:r>
              <a:rPr lang="en-US" sz="2400" dirty="0">
                <a:solidFill>
                  <a:srgbClr val="FFFFFF"/>
                </a:solidFill>
                <a:effectLst/>
                <a:ea typeface="Times New Roman" panose="02020603050405020304" pitchFamily="18" charset="0"/>
              </a:rPr>
              <a:t>Attending to the process of healing is ultimately what will result in a healthy and healing work environment. </a:t>
            </a:r>
          </a:p>
          <a:p>
            <a:r>
              <a:rPr lang="en-US" sz="2400" dirty="0">
                <a:solidFill>
                  <a:srgbClr val="FFFFFF"/>
                </a:solidFill>
              </a:rPr>
              <a:t>The role of a nurse leader is to create a space for both healthy and healing environments.</a:t>
            </a:r>
          </a:p>
          <a:p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5" name="Picture 4" descr="White stones balanced in a stack">
            <a:extLst>
              <a:ext uri="{FF2B5EF4-FFF2-40B4-BE49-F238E27FC236}">
                <a16:creationId xmlns:a16="http://schemas.microsoft.com/office/drawing/2014/main" id="{3E5391A9-CC07-46DB-B75C-2DDE1DFF44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615" r="225" b="-1"/>
          <a:stretch/>
        </p:blipFill>
        <p:spPr>
          <a:xfrm>
            <a:off x="7552266" y="10"/>
            <a:ext cx="4639734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2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C5DCD-5FE0-4FA6-9EB6-85612DFCE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Characteristics of Healthy Work Environments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D0FEE4D-0D43-4CB4-AED9-8C58FB5B89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210932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7532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lant growing in a concrete crack">
            <a:extLst>
              <a:ext uri="{FF2B5EF4-FFF2-40B4-BE49-F238E27FC236}">
                <a16:creationId xmlns:a16="http://schemas.microsoft.com/office/drawing/2014/main" id="{790EF120-691D-494C-A650-F6A114AFF1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E59D8A8-D3BA-4808-8FB2-84BA54B72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>
                <a:solidFill>
                  <a:srgbClr val="FFFFFF"/>
                </a:solidFill>
              </a:rPr>
            </a:br>
            <a:br>
              <a:rPr lang="en-US" dirty="0">
                <a:solidFill>
                  <a:srgbClr val="FFFFFF"/>
                </a:solidFill>
              </a:rPr>
            </a:br>
            <a:r>
              <a:rPr lang="en-US" i="1" dirty="0"/>
              <a:t>A healthy work environment is the outcome of a healing environment</a:t>
            </a:r>
            <a:br>
              <a:rPr lang="en-US" dirty="0"/>
            </a:b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533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416B8-64CA-46FF-8EB8-1ADD8F1ED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Theoretical influences of healing work environments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6BAE0-AADD-4F05-9201-96BAA2AFA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Watson (Theory of Human Caring and Caring Science) – promotes an environment where caring and healing are intentional for the nurse and patient, creates connection with self and others through mindfulness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Parse (Theory of Human  Becoming) – become skilled communicators in the environment and developing relationships through presence, respect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Palmer – living an undivided life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Neff – self-compassion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318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</TotalTime>
  <Words>807</Words>
  <Application>Microsoft Macintosh PowerPoint</Application>
  <PresentationFormat>Widescreen</PresentationFormat>
  <Paragraphs>83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Chapter 5. Nurturing Healthy and Healing Work Environments </vt:lpstr>
      <vt:lpstr>Visionary Leadership in Healthcare  Excellence in Practice, Policy, and Ethics</vt:lpstr>
      <vt:lpstr>Learning Objectives </vt:lpstr>
      <vt:lpstr>Background</vt:lpstr>
      <vt:lpstr>SUMMARY OF Background</vt:lpstr>
      <vt:lpstr>HeaHealthy &amp; Healing Work Environments </vt:lpstr>
      <vt:lpstr>Characteristics of Healthy Work Environments</vt:lpstr>
      <vt:lpstr>  A healthy work environment is the outcome of a healing environment </vt:lpstr>
      <vt:lpstr>Theoretical influences of healing work environments </vt:lpstr>
      <vt:lpstr>Research influence on healthy environments</vt:lpstr>
      <vt:lpstr>Creating Healing Environments: An iterative Practice</vt:lpstr>
      <vt:lpstr>Individual Self-Care Practices </vt:lpstr>
      <vt:lpstr>Organizational Practices</vt:lpstr>
      <vt:lpstr>Implications for Practice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Nurse-Led Visionary Leadership in Healthcare  Excellence in Practice, Policy, and Ethics</dc:title>
  <dc:creator>Wei, Holly Lee</dc:creator>
  <cp:lastModifiedBy>Microsoft Office User</cp:lastModifiedBy>
  <cp:revision>49</cp:revision>
  <dcterms:created xsi:type="dcterms:W3CDTF">2021-04-24T19:15:55Z</dcterms:created>
  <dcterms:modified xsi:type="dcterms:W3CDTF">2022-02-10T15:16:45Z</dcterms:modified>
</cp:coreProperties>
</file>