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76" r:id="rId4"/>
    <p:sldId id="259" r:id="rId5"/>
    <p:sldId id="274" r:id="rId6"/>
    <p:sldId id="275" r:id="rId7"/>
    <p:sldId id="271" r:id="rId8"/>
    <p:sldId id="272" r:id="rId9"/>
    <p:sldId id="273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4281A01-5CE8-45E1-8E1F-EA7D34AD39D2}" v="29" dt="2022-01-26T17:56:03.96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558"/>
  </p:normalViewPr>
  <p:slideViewPr>
    <p:cSldViewPr snapToGrid="0" snapToObjects="1">
      <p:cViewPr varScale="1">
        <p:scale>
          <a:sx n="104" d="100"/>
          <a:sy n="104" d="100"/>
        </p:scale>
        <p:origin x="2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62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ll Stanley" userId="8e0e8236-892f-4a03-81d6-aa217787c5a2" providerId="ADAL" clId="{34281A01-5CE8-45E1-8E1F-EA7D34AD39D2}"/>
    <pc:docChg chg="undo custSel addSld delSld modSld">
      <pc:chgData name="Jill Stanley" userId="8e0e8236-892f-4a03-81d6-aa217787c5a2" providerId="ADAL" clId="{34281A01-5CE8-45E1-8E1F-EA7D34AD39D2}" dt="2022-01-26T17:56:03.969" v="112" actId="20577"/>
      <pc:docMkLst>
        <pc:docMk/>
      </pc:docMkLst>
      <pc:sldChg chg="addSp delSp modSp mod">
        <pc:chgData name="Jill Stanley" userId="8e0e8236-892f-4a03-81d6-aa217787c5a2" providerId="ADAL" clId="{34281A01-5CE8-45E1-8E1F-EA7D34AD39D2}" dt="2022-01-26T17:56:03.969" v="112" actId="20577"/>
        <pc:sldMkLst>
          <pc:docMk/>
          <pc:sldMk cId="3157627158" sldId="257"/>
        </pc:sldMkLst>
        <pc:graphicFrameChg chg="add del mod">
          <ac:chgData name="Jill Stanley" userId="8e0e8236-892f-4a03-81d6-aa217787c5a2" providerId="ADAL" clId="{34281A01-5CE8-45E1-8E1F-EA7D34AD39D2}" dt="2022-01-26T17:56:03.969" v="112" actId="20577"/>
          <ac:graphicFrameMkLst>
            <pc:docMk/>
            <pc:sldMk cId="3157627158" sldId="257"/>
            <ac:graphicFrameMk id="5" creationId="{00000000-0000-0000-0000-000000000000}"/>
          </ac:graphicFrameMkLst>
        </pc:graphicFrameChg>
      </pc:sldChg>
      <pc:sldChg chg="modSp del mod">
        <pc:chgData name="Jill Stanley" userId="8e0e8236-892f-4a03-81d6-aa217787c5a2" providerId="ADAL" clId="{34281A01-5CE8-45E1-8E1F-EA7D34AD39D2}" dt="2022-01-26T15:25:41.107" v="96" actId="2696"/>
        <pc:sldMkLst>
          <pc:docMk/>
          <pc:sldMk cId="1428206262" sldId="258"/>
        </pc:sldMkLst>
        <pc:spChg chg="mod">
          <ac:chgData name="Jill Stanley" userId="8e0e8236-892f-4a03-81d6-aa217787c5a2" providerId="ADAL" clId="{34281A01-5CE8-45E1-8E1F-EA7D34AD39D2}" dt="2022-01-26T15:23:09.687" v="12" actId="21"/>
          <ac:spMkLst>
            <pc:docMk/>
            <pc:sldMk cId="1428206262" sldId="258"/>
            <ac:spMk id="2" creationId="{EBD68E38-70D8-8E48-A774-8EFB89962BBA}"/>
          </ac:spMkLst>
        </pc:spChg>
        <pc:graphicFrameChg chg="mod">
          <ac:chgData name="Jill Stanley" userId="8e0e8236-892f-4a03-81d6-aa217787c5a2" providerId="ADAL" clId="{34281A01-5CE8-45E1-8E1F-EA7D34AD39D2}" dt="2022-01-26T15:25:25.189" v="94"/>
          <ac:graphicFrameMkLst>
            <pc:docMk/>
            <pc:sldMk cId="1428206262" sldId="258"/>
            <ac:graphicFrameMk id="4" creationId="{00000000-0000-0000-0000-000000000000}"/>
          </ac:graphicFrameMkLst>
        </pc:graphicFrameChg>
      </pc:sldChg>
      <pc:sldChg chg="modSp">
        <pc:chgData name="Jill Stanley" userId="8e0e8236-892f-4a03-81d6-aa217787c5a2" providerId="ADAL" clId="{34281A01-5CE8-45E1-8E1F-EA7D34AD39D2}" dt="2022-01-26T15:42:46.252" v="98"/>
        <pc:sldMkLst>
          <pc:docMk/>
          <pc:sldMk cId="1387770278" sldId="272"/>
        </pc:sldMkLst>
        <pc:spChg chg="mod">
          <ac:chgData name="Jill Stanley" userId="8e0e8236-892f-4a03-81d6-aa217787c5a2" providerId="ADAL" clId="{34281A01-5CE8-45E1-8E1F-EA7D34AD39D2}" dt="2022-01-26T15:42:46.252" v="98"/>
          <ac:spMkLst>
            <pc:docMk/>
            <pc:sldMk cId="1387770278" sldId="272"/>
            <ac:spMk id="2" creationId="{00000000-0000-0000-0000-000000000000}"/>
          </ac:spMkLst>
        </pc:spChg>
      </pc:sldChg>
      <pc:sldChg chg="modSp">
        <pc:chgData name="Jill Stanley" userId="8e0e8236-892f-4a03-81d6-aa217787c5a2" providerId="ADAL" clId="{34281A01-5CE8-45E1-8E1F-EA7D34AD39D2}" dt="2022-01-26T15:42:46.252" v="98"/>
        <pc:sldMkLst>
          <pc:docMk/>
          <pc:sldMk cId="3558578097" sldId="274"/>
        </pc:sldMkLst>
        <pc:spChg chg="mod">
          <ac:chgData name="Jill Stanley" userId="8e0e8236-892f-4a03-81d6-aa217787c5a2" providerId="ADAL" clId="{34281A01-5CE8-45E1-8E1F-EA7D34AD39D2}" dt="2022-01-26T15:42:46.252" v="98"/>
          <ac:spMkLst>
            <pc:docMk/>
            <pc:sldMk cId="3558578097" sldId="274"/>
            <ac:spMk id="2" creationId="{00000000-0000-0000-0000-000000000000}"/>
          </ac:spMkLst>
        </pc:spChg>
      </pc:sldChg>
      <pc:sldChg chg="modSp new mod">
        <pc:chgData name="Jill Stanley" userId="8e0e8236-892f-4a03-81d6-aa217787c5a2" providerId="ADAL" clId="{34281A01-5CE8-45E1-8E1F-EA7D34AD39D2}" dt="2022-01-26T15:42:46.252" v="98"/>
        <pc:sldMkLst>
          <pc:docMk/>
          <pc:sldMk cId="1028709214" sldId="276"/>
        </pc:sldMkLst>
        <pc:spChg chg="mod">
          <ac:chgData name="Jill Stanley" userId="8e0e8236-892f-4a03-81d6-aa217787c5a2" providerId="ADAL" clId="{34281A01-5CE8-45E1-8E1F-EA7D34AD39D2}" dt="2022-01-26T15:42:46.252" v="98"/>
          <ac:spMkLst>
            <pc:docMk/>
            <pc:sldMk cId="1028709214" sldId="276"/>
            <ac:spMk id="2" creationId="{E057FC2D-7B91-45CF-AF0D-13BCDA093178}"/>
          </ac:spMkLst>
        </pc:spChg>
        <pc:spChg chg="mod">
          <ac:chgData name="Jill Stanley" userId="8e0e8236-892f-4a03-81d6-aa217787c5a2" providerId="ADAL" clId="{34281A01-5CE8-45E1-8E1F-EA7D34AD39D2}" dt="2022-01-26T15:42:46.252" v="98"/>
          <ac:spMkLst>
            <pc:docMk/>
            <pc:sldMk cId="1028709214" sldId="276"/>
            <ac:spMk id="3" creationId="{D0A4213E-D285-43B4-8B17-35E86684360B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3CFC76A-FBA1-4A96-953A-7CCE8EA60337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4F15386-EABE-4246-8DC1-3BE54C679F50}">
      <dgm:prSet/>
      <dgm:spPr/>
      <dgm:t>
        <a:bodyPr/>
        <a:lstStyle/>
        <a:p>
          <a:pPr algn="ctr" rtl="0"/>
          <a:r>
            <a:rPr lang="en-US" dirty="0"/>
            <a:t>Visionary Leadership in Healthcare</a:t>
          </a:r>
          <a:br>
            <a:rPr lang="en-US" dirty="0"/>
          </a:br>
          <a:r>
            <a:rPr lang="en-US" dirty="0"/>
            <a:t> Excellence in Practice, Policy, and Ethics</a:t>
          </a:r>
        </a:p>
      </dgm:t>
    </dgm:pt>
    <dgm:pt modelId="{F4748ADA-4264-455E-82B7-18649C6F7AAF}" type="parTrans" cxnId="{6D304F22-4C9A-44C8-B402-3207E8DD657E}">
      <dgm:prSet/>
      <dgm:spPr/>
      <dgm:t>
        <a:bodyPr/>
        <a:lstStyle/>
        <a:p>
          <a:endParaRPr lang="en-US"/>
        </a:p>
      </dgm:t>
    </dgm:pt>
    <dgm:pt modelId="{93AA3A5B-F05F-4450-A3E2-7803E90D6AC4}" type="sibTrans" cxnId="{6D304F22-4C9A-44C8-B402-3207E8DD657E}">
      <dgm:prSet/>
      <dgm:spPr/>
      <dgm:t>
        <a:bodyPr/>
        <a:lstStyle/>
        <a:p>
          <a:endParaRPr lang="en-US"/>
        </a:p>
      </dgm:t>
    </dgm:pt>
    <dgm:pt modelId="{BAF1315D-B8A0-4906-93D9-6875F28D2FA2}" type="pres">
      <dgm:prSet presAssocID="{53CFC76A-FBA1-4A96-953A-7CCE8EA60337}" presName="linear" presStyleCnt="0">
        <dgm:presLayoutVars>
          <dgm:animLvl val="lvl"/>
          <dgm:resizeHandles val="exact"/>
        </dgm:presLayoutVars>
      </dgm:prSet>
      <dgm:spPr/>
    </dgm:pt>
    <dgm:pt modelId="{47454744-F604-42B6-9262-0200E902BC8D}" type="pres">
      <dgm:prSet presAssocID="{34F15386-EABE-4246-8DC1-3BE54C679F50}" presName="parentText" presStyleLbl="node1" presStyleIdx="0" presStyleCnt="1" custLinFactNeighborX="-19538" custLinFactNeighborY="1323">
        <dgm:presLayoutVars>
          <dgm:chMax val="0"/>
          <dgm:bulletEnabled val="1"/>
        </dgm:presLayoutVars>
      </dgm:prSet>
      <dgm:spPr/>
    </dgm:pt>
  </dgm:ptLst>
  <dgm:cxnLst>
    <dgm:cxn modelId="{6D304F22-4C9A-44C8-B402-3207E8DD657E}" srcId="{53CFC76A-FBA1-4A96-953A-7CCE8EA60337}" destId="{34F15386-EABE-4246-8DC1-3BE54C679F50}" srcOrd="0" destOrd="0" parTransId="{F4748ADA-4264-455E-82B7-18649C6F7AAF}" sibTransId="{93AA3A5B-F05F-4450-A3E2-7803E90D6AC4}"/>
    <dgm:cxn modelId="{3E4B114E-69B5-40A7-957F-DF04C3623C4E}" type="presOf" srcId="{53CFC76A-FBA1-4A96-953A-7CCE8EA60337}" destId="{BAF1315D-B8A0-4906-93D9-6875F28D2FA2}" srcOrd="0" destOrd="0" presId="urn:microsoft.com/office/officeart/2005/8/layout/vList2"/>
    <dgm:cxn modelId="{CA2C44D8-66A4-4DDF-9FF7-BBFBBADA2CB8}" type="presOf" srcId="{34F15386-EABE-4246-8DC1-3BE54C679F50}" destId="{47454744-F604-42B6-9262-0200E902BC8D}" srcOrd="0" destOrd="0" presId="urn:microsoft.com/office/officeart/2005/8/layout/vList2"/>
    <dgm:cxn modelId="{DFD0FB7D-EC7C-47EC-AB29-25880AC249AB}" type="presParOf" srcId="{BAF1315D-B8A0-4906-93D9-6875F28D2FA2}" destId="{47454744-F604-42B6-9262-0200E902BC8D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D6EE5B82-1753-41A3-95A5-5F25DEE07931}" type="doc">
      <dgm:prSet loTypeId="urn:microsoft.com/office/officeart/2005/8/layout/hProcess1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2221DE6C-7D5A-4694-A0C5-BC08666337F2}">
      <dgm:prSet custT="1"/>
      <dgm:spPr/>
      <dgm:t>
        <a:bodyPr/>
        <a:lstStyle/>
        <a:p>
          <a:pPr rtl="0"/>
          <a:r>
            <a:rPr lang="en-US" sz="2000" dirty="0"/>
            <a:t>Authentic</a:t>
          </a:r>
        </a:p>
      </dgm:t>
    </dgm:pt>
    <dgm:pt modelId="{3DBFF6A4-326C-4B07-B12D-C2DC8A37B53F}" type="parTrans" cxnId="{37770378-630D-493D-93FE-63EA76568894}">
      <dgm:prSet/>
      <dgm:spPr/>
      <dgm:t>
        <a:bodyPr/>
        <a:lstStyle/>
        <a:p>
          <a:endParaRPr lang="en-US"/>
        </a:p>
      </dgm:t>
    </dgm:pt>
    <dgm:pt modelId="{6199880B-5ECF-4F9D-97D0-FE4FBC0CC008}" type="sibTrans" cxnId="{37770378-630D-493D-93FE-63EA76568894}">
      <dgm:prSet/>
      <dgm:spPr/>
      <dgm:t>
        <a:bodyPr/>
        <a:lstStyle/>
        <a:p>
          <a:endParaRPr lang="en-US"/>
        </a:p>
      </dgm:t>
    </dgm:pt>
    <dgm:pt modelId="{53B3F81E-6242-4CDD-ACED-9ECA67DD0726}">
      <dgm:prSet custT="1"/>
      <dgm:spPr/>
      <dgm:t>
        <a:bodyPr/>
        <a:lstStyle/>
        <a:p>
          <a:pPr rtl="0"/>
          <a:r>
            <a:rPr lang="en-US" sz="2000" dirty="0"/>
            <a:t>Servant</a:t>
          </a:r>
        </a:p>
      </dgm:t>
    </dgm:pt>
    <dgm:pt modelId="{9DD19FA2-F552-44F8-B558-BB32116C4D1A}" type="parTrans" cxnId="{870C95F2-7BD1-43D0-B4A8-E7DD6B600EFB}">
      <dgm:prSet/>
      <dgm:spPr/>
      <dgm:t>
        <a:bodyPr/>
        <a:lstStyle/>
        <a:p>
          <a:endParaRPr lang="en-US"/>
        </a:p>
      </dgm:t>
    </dgm:pt>
    <dgm:pt modelId="{7077E073-17CE-408B-A224-1405122D1ADF}" type="sibTrans" cxnId="{870C95F2-7BD1-43D0-B4A8-E7DD6B600EFB}">
      <dgm:prSet/>
      <dgm:spPr/>
      <dgm:t>
        <a:bodyPr/>
        <a:lstStyle/>
        <a:p>
          <a:endParaRPr lang="en-US"/>
        </a:p>
      </dgm:t>
    </dgm:pt>
    <dgm:pt modelId="{3D66CFC3-09DD-4695-B458-DE1A533EFFFD}">
      <dgm:prSet custT="1"/>
      <dgm:spPr/>
      <dgm:t>
        <a:bodyPr/>
        <a:lstStyle/>
        <a:p>
          <a:pPr rtl="0"/>
          <a:r>
            <a:rPr lang="en-US" sz="2000" dirty="0"/>
            <a:t>Congruency</a:t>
          </a:r>
        </a:p>
      </dgm:t>
    </dgm:pt>
    <dgm:pt modelId="{58AA7BB5-3993-4022-BCBB-FB4244AD5799}" type="parTrans" cxnId="{D26397B9-2A71-4396-99BB-96007273B810}">
      <dgm:prSet/>
      <dgm:spPr/>
      <dgm:t>
        <a:bodyPr/>
        <a:lstStyle/>
        <a:p>
          <a:endParaRPr lang="en-US"/>
        </a:p>
      </dgm:t>
    </dgm:pt>
    <dgm:pt modelId="{C1561195-F8DF-4CEB-848A-A16BA0E30528}" type="sibTrans" cxnId="{D26397B9-2A71-4396-99BB-96007273B810}">
      <dgm:prSet/>
      <dgm:spPr/>
      <dgm:t>
        <a:bodyPr/>
        <a:lstStyle/>
        <a:p>
          <a:endParaRPr lang="en-US"/>
        </a:p>
      </dgm:t>
    </dgm:pt>
    <dgm:pt modelId="{A6341B7C-FB92-4C60-8773-8D90B9D1ECA7}" type="pres">
      <dgm:prSet presAssocID="{D6EE5B82-1753-41A3-95A5-5F25DEE07931}" presName="Name0" presStyleCnt="0">
        <dgm:presLayoutVars>
          <dgm:dir/>
          <dgm:resizeHandles val="exact"/>
        </dgm:presLayoutVars>
      </dgm:prSet>
      <dgm:spPr/>
    </dgm:pt>
    <dgm:pt modelId="{F7298635-DD68-441B-874C-F63E16E71149}" type="pres">
      <dgm:prSet presAssocID="{D6EE5B82-1753-41A3-95A5-5F25DEE07931}" presName="arrow" presStyleLbl="bgShp" presStyleIdx="0" presStyleCnt="1"/>
      <dgm:spPr/>
    </dgm:pt>
    <dgm:pt modelId="{2D0E45B7-2D3C-44C0-9C9B-0BC73BA2B6A3}" type="pres">
      <dgm:prSet presAssocID="{D6EE5B82-1753-41A3-95A5-5F25DEE07931}" presName="points" presStyleCnt="0"/>
      <dgm:spPr/>
    </dgm:pt>
    <dgm:pt modelId="{6E61853C-B7E0-477C-95D5-C2C03B76BEDD}" type="pres">
      <dgm:prSet presAssocID="{2221DE6C-7D5A-4694-A0C5-BC08666337F2}" presName="compositeA" presStyleCnt="0"/>
      <dgm:spPr/>
    </dgm:pt>
    <dgm:pt modelId="{8B4BAB3C-7100-4379-BA5A-F9B3F68BC17C}" type="pres">
      <dgm:prSet presAssocID="{2221DE6C-7D5A-4694-A0C5-BC08666337F2}" presName="textA" presStyleLbl="revTx" presStyleIdx="0" presStyleCnt="3">
        <dgm:presLayoutVars>
          <dgm:bulletEnabled val="1"/>
        </dgm:presLayoutVars>
      </dgm:prSet>
      <dgm:spPr/>
    </dgm:pt>
    <dgm:pt modelId="{61EA3324-C44A-4831-9D5D-B90196E99212}" type="pres">
      <dgm:prSet presAssocID="{2221DE6C-7D5A-4694-A0C5-BC08666337F2}" presName="circleA" presStyleLbl="node1" presStyleIdx="0" presStyleCnt="3"/>
      <dgm:spPr/>
    </dgm:pt>
    <dgm:pt modelId="{316C5049-780A-4EC6-97C6-EBB93D1E8DF9}" type="pres">
      <dgm:prSet presAssocID="{2221DE6C-7D5A-4694-A0C5-BC08666337F2}" presName="spaceA" presStyleCnt="0"/>
      <dgm:spPr/>
    </dgm:pt>
    <dgm:pt modelId="{98147ECE-C038-48EB-90AC-EA693C88700F}" type="pres">
      <dgm:prSet presAssocID="{6199880B-5ECF-4F9D-97D0-FE4FBC0CC008}" presName="space" presStyleCnt="0"/>
      <dgm:spPr/>
    </dgm:pt>
    <dgm:pt modelId="{1A86575F-9C3A-4250-AF18-2678EE06D411}" type="pres">
      <dgm:prSet presAssocID="{53B3F81E-6242-4CDD-ACED-9ECA67DD0726}" presName="compositeB" presStyleCnt="0"/>
      <dgm:spPr/>
    </dgm:pt>
    <dgm:pt modelId="{2DAAAB3A-6CE2-4CE9-AB3E-518EB2C02E6D}" type="pres">
      <dgm:prSet presAssocID="{53B3F81E-6242-4CDD-ACED-9ECA67DD0726}" presName="textB" presStyleLbl="revTx" presStyleIdx="1" presStyleCnt="3">
        <dgm:presLayoutVars>
          <dgm:bulletEnabled val="1"/>
        </dgm:presLayoutVars>
      </dgm:prSet>
      <dgm:spPr/>
    </dgm:pt>
    <dgm:pt modelId="{FF0234C1-A033-4805-95DF-6E6AEFDE80BA}" type="pres">
      <dgm:prSet presAssocID="{53B3F81E-6242-4CDD-ACED-9ECA67DD0726}" presName="circleB" presStyleLbl="node1" presStyleIdx="1" presStyleCnt="3"/>
      <dgm:spPr/>
    </dgm:pt>
    <dgm:pt modelId="{68F77BA6-522C-4BAC-A072-DD69330BF57E}" type="pres">
      <dgm:prSet presAssocID="{53B3F81E-6242-4CDD-ACED-9ECA67DD0726}" presName="spaceB" presStyleCnt="0"/>
      <dgm:spPr/>
    </dgm:pt>
    <dgm:pt modelId="{EAFC93A6-F978-45A2-A75F-D1B327EAD10D}" type="pres">
      <dgm:prSet presAssocID="{7077E073-17CE-408B-A224-1405122D1ADF}" presName="space" presStyleCnt="0"/>
      <dgm:spPr/>
    </dgm:pt>
    <dgm:pt modelId="{1A6FAFA7-564F-4E5A-9C54-1D81EB3B400A}" type="pres">
      <dgm:prSet presAssocID="{3D66CFC3-09DD-4695-B458-DE1A533EFFFD}" presName="compositeA" presStyleCnt="0"/>
      <dgm:spPr/>
    </dgm:pt>
    <dgm:pt modelId="{B0B5C5DF-7BCE-4D8B-A427-100EBE60B55F}" type="pres">
      <dgm:prSet presAssocID="{3D66CFC3-09DD-4695-B458-DE1A533EFFFD}" presName="textA" presStyleLbl="revTx" presStyleIdx="2" presStyleCnt="3" custScaleX="131692">
        <dgm:presLayoutVars>
          <dgm:bulletEnabled val="1"/>
        </dgm:presLayoutVars>
      </dgm:prSet>
      <dgm:spPr/>
    </dgm:pt>
    <dgm:pt modelId="{3ED24FCB-62ED-4D23-89BE-DAF1BF2DCB20}" type="pres">
      <dgm:prSet presAssocID="{3D66CFC3-09DD-4695-B458-DE1A533EFFFD}" presName="circleA" presStyleLbl="node1" presStyleIdx="2" presStyleCnt="3"/>
      <dgm:spPr/>
    </dgm:pt>
    <dgm:pt modelId="{D3FB27B5-C31D-4188-95DA-D69D24BC0DC2}" type="pres">
      <dgm:prSet presAssocID="{3D66CFC3-09DD-4695-B458-DE1A533EFFFD}" presName="spaceA" presStyleCnt="0"/>
      <dgm:spPr/>
    </dgm:pt>
  </dgm:ptLst>
  <dgm:cxnLst>
    <dgm:cxn modelId="{1FCD1021-5194-478E-A483-64B529AFA625}" type="presOf" srcId="{D6EE5B82-1753-41A3-95A5-5F25DEE07931}" destId="{A6341B7C-FB92-4C60-8773-8D90B9D1ECA7}" srcOrd="0" destOrd="0" presId="urn:microsoft.com/office/officeart/2005/8/layout/hProcess11"/>
    <dgm:cxn modelId="{8996AB39-33E1-4F21-B8C4-4975C6F3BF63}" type="presOf" srcId="{3D66CFC3-09DD-4695-B458-DE1A533EFFFD}" destId="{B0B5C5DF-7BCE-4D8B-A427-100EBE60B55F}" srcOrd="0" destOrd="0" presId="urn:microsoft.com/office/officeart/2005/8/layout/hProcess11"/>
    <dgm:cxn modelId="{37770378-630D-493D-93FE-63EA76568894}" srcId="{D6EE5B82-1753-41A3-95A5-5F25DEE07931}" destId="{2221DE6C-7D5A-4694-A0C5-BC08666337F2}" srcOrd="0" destOrd="0" parTransId="{3DBFF6A4-326C-4B07-B12D-C2DC8A37B53F}" sibTransId="{6199880B-5ECF-4F9D-97D0-FE4FBC0CC008}"/>
    <dgm:cxn modelId="{D26397B9-2A71-4396-99BB-96007273B810}" srcId="{D6EE5B82-1753-41A3-95A5-5F25DEE07931}" destId="{3D66CFC3-09DD-4695-B458-DE1A533EFFFD}" srcOrd="2" destOrd="0" parTransId="{58AA7BB5-3993-4022-BCBB-FB4244AD5799}" sibTransId="{C1561195-F8DF-4CEB-848A-A16BA0E30528}"/>
    <dgm:cxn modelId="{F8C663DD-9438-46AB-B4CC-84E15DBEA929}" type="presOf" srcId="{53B3F81E-6242-4CDD-ACED-9ECA67DD0726}" destId="{2DAAAB3A-6CE2-4CE9-AB3E-518EB2C02E6D}" srcOrd="0" destOrd="0" presId="urn:microsoft.com/office/officeart/2005/8/layout/hProcess11"/>
    <dgm:cxn modelId="{E8B6C3DD-4CCA-4944-B433-B7180C612458}" type="presOf" srcId="{2221DE6C-7D5A-4694-A0C5-BC08666337F2}" destId="{8B4BAB3C-7100-4379-BA5A-F9B3F68BC17C}" srcOrd="0" destOrd="0" presId="urn:microsoft.com/office/officeart/2005/8/layout/hProcess11"/>
    <dgm:cxn modelId="{870C95F2-7BD1-43D0-B4A8-E7DD6B600EFB}" srcId="{D6EE5B82-1753-41A3-95A5-5F25DEE07931}" destId="{53B3F81E-6242-4CDD-ACED-9ECA67DD0726}" srcOrd="1" destOrd="0" parTransId="{9DD19FA2-F552-44F8-B558-BB32116C4D1A}" sibTransId="{7077E073-17CE-408B-A224-1405122D1ADF}"/>
    <dgm:cxn modelId="{04E12A6D-D46D-40D8-BB8C-E4FCE231B130}" type="presParOf" srcId="{A6341B7C-FB92-4C60-8773-8D90B9D1ECA7}" destId="{F7298635-DD68-441B-874C-F63E16E71149}" srcOrd="0" destOrd="0" presId="urn:microsoft.com/office/officeart/2005/8/layout/hProcess11"/>
    <dgm:cxn modelId="{AE93FA3A-CF55-437E-A217-648584F45095}" type="presParOf" srcId="{A6341B7C-FB92-4C60-8773-8D90B9D1ECA7}" destId="{2D0E45B7-2D3C-44C0-9C9B-0BC73BA2B6A3}" srcOrd="1" destOrd="0" presId="urn:microsoft.com/office/officeart/2005/8/layout/hProcess11"/>
    <dgm:cxn modelId="{5227AE03-1D2F-4D40-A132-87D67557C2B5}" type="presParOf" srcId="{2D0E45B7-2D3C-44C0-9C9B-0BC73BA2B6A3}" destId="{6E61853C-B7E0-477C-95D5-C2C03B76BEDD}" srcOrd="0" destOrd="0" presId="urn:microsoft.com/office/officeart/2005/8/layout/hProcess11"/>
    <dgm:cxn modelId="{BA792FA1-0A01-431D-AC2D-1240BF36D5CE}" type="presParOf" srcId="{6E61853C-B7E0-477C-95D5-C2C03B76BEDD}" destId="{8B4BAB3C-7100-4379-BA5A-F9B3F68BC17C}" srcOrd="0" destOrd="0" presId="urn:microsoft.com/office/officeart/2005/8/layout/hProcess11"/>
    <dgm:cxn modelId="{7B816279-2C43-4EC5-99EA-673F3E219B56}" type="presParOf" srcId="{6E61853C-B7E0-477C-95D5-C2C03B76BEDD}" destId="{61EA3324-C44A-4831-9D5D-B90196E99212}" srcOrd="1" destOrd="0" presId="urn:microsoft.com/office/officeart/2005/8/layout/hProcess11"/>
    <dgm:cxn modelId="{ABD7D4DC-5F3B-4FCA-A62B-A92959AE9DD3}" type="presParOf" srcId="{6E61853C-B7E0-477C-95D5-C2C03B76BEDD}" destId="{316C5049-780A-4EC6-97C6-EBB93D1E8DF9}" srcOrd="2" destOrd="0" presId="urn:microsoft.com/office/officeart/2005/8/layout/hProcess11"/>
    <dgm:cxn modelId="{C7AD5685-4592-4879-A81D-33F62DC43BF5}" type="presParOf" srcId="{2D0E45B7-2D3C-44C0-9C9B-0BC73BA2B6A3}" destId="{98147ECE-C038-48EB-90AC-EA693C88700F}" srcOrd="1" destOrd="0" presId="urn:microsoft.com/office/officeart/2005/8/layout/hProcess11"/>
    <dgm:cxn modelId="{20C89EC9-3347-416A-8B57-8BBB877DF3ED}" type="presParOf" srcId="{2D0E45B7-2D3C-44C0-9C9B-0BC73BA2B6A3}" destId="{1A86575F-9C3A-4250-AF18-2678EE06D411}" srcOrd="2" destOrd="0" presId="urn:microsoft.com/office/officeart/2005/8/layout/hProcess11"/>
    <dgm:cxn modelId="{BC56F6E1-2171-4391-8747-3A455D303D1D}" type="presParOf" srcId="{1A86575F-9C3A-4250-AF18-2678EE06D411}" destId="{2DAAAB3A-6CE2-4CE9-AB3E-518EB2C02E6D}" srcOrd="0" destOrd="0" presId="urn:microsoft.com/office/officeart/2005/8/layout/hProcess11"/>
    <dgm:cxn modelId="{55F724A7-019E-46C3-AA70-F5320BB9B230}" type="presParOf" srcId="{1A86575F-9C3A-4250-AF18-2678EE06D411}" destId="{FF0234C1-A033-4805-95DF-6E6AEFDE80BA}" srcOrd="1" destOrd="0" presId="urn:microsoft.com/office/officeart/2005/8/layout/hProcess11"/>
    <dgm:cxn modelId="{92F8B060-625F-480F-8C23-A49534DEBD1D}" type="presParOf" srcId="{1A86575F-9C3A-4250-AF18-2678EE06D411}" destId="{68F77BA6-522C-4BAC-A072-DD69330BF57E}" srcOrd="2" destOrd="0" presId="urn:microsoft.com/office/officeart/2005/8/layout/hProcess11"/>
    <dgm:cxn modelId="{005A51C3-C957-4A4A-B538-B2228A2E0917}" type="presParOf" srcId="{2D0E45B7-2D3C-44C0-9C9B-0BC73BA2B6A3}" destId="{EAFC93A6-F978-45A2-A75F-D1B327EAD10D}" srcOrd="3" destOrd="0" presId="urn:microsoft.com/office/officeart/2005/8/layout/hProcess11"/>
    <dgm:cxn modelId="{CBCB5D23-4AA4-4C84-987C-15DCBCAAC664}" type="presParOf" srcId="{2D0E45B7-2D3C-44C0-9C9B-0BC73BA2B6A3}" destId="{1A6FAFA7-564F-4E5A-9C54-1D81EB3B400A}" srcOrd="4" destOrd="0" presId="urn:microsoft.com/office/officeart/2005/8/layout/hProcess11"/>
    <dgm:cxn modelId="{B2C3C276-3C18-46A0-A0CC-2C2662A09E28}" type="presParOf" srcId="{1A6FAFA7-564F-4E5A-9C54-1D81EB3B400A}" destId="{B0B5C5DF-7BCE-4D8B-A427-100EBE60B55F}" srcOrd="0" destOrd="0" presId="urn:microsoft.com/office/officeart/2005/8/layout/hProcess11"/>
    <dgm:cxn modelId="{ABF05178-0DA0-4465-9501-4E048F89CECD}" type="presParOf" srcId="{1A6FAFA7-564F-4E5A-9C54-1D81EB3B400A}" destId="{3ED24FCB-62ED-4D23-89BE-DAF1BF2DCB20}" srcOrd="1" destOrd="0" presId="urn:microsoft.com/office/officeart/2005/8/layout/hProcess11"/>
    <dgm:cxn modelId="{4C0DDEA4-DE80-4727-8D6D-3F9B6248AD59}" type="presParOf" srcId="{1A6FAFA7-564F-4E5A-9C54-1D81EB3B400A}" destId="{D3FB27B5-C31D-4188-95DA-D69D24BC0DC2}" srcOrd="2" destOrd="0" presId="urn:microsoft.com/office/officeart/2005/8/layout/hProcess11"/>
  </dgm:cxnLst>
  <dgm:bg/>
  <dgm:whole>
    <a:ln>
      <a:solidFill>
        <a:schemeClr val="tx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65FDECB-DB25-4F90-9669-E5285CCD8166}" type="doc">
      <dgm:prSet loTypeId="urn:microsoft.com/office/officeart/2005/8/layout/list1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DFC57F7-B896-42B6-BF2F-3A6D75FE40BF}">
      <dgm:prSet custT="1"/>
      <dgm:spPr/>
      <dgm:t>
        <a:bodyPr/>
        <a:lstStyle/>
        <a:p>
          <a:pPr rtl="0"/>
          <a:r>
            <a:rPr lang="en-US" sz="2400" dirty="0"/>
            <a:t>Leadership:</a:t>
          </a:r>
        </a:p>
      </dgm:t>
    </dgm:pt>
    <dgm:pt modelId="{E9D42BED-3425-41BF-B6E4-F4FD1BC54482}" type="parTrans" cxnId="{7B459B14-37F9-45A0-BDE2-3497CEBE5FB6}">
      <dgm:prSet/>
      <dgm:spPr/>
      <dgm:t>
        <a:bodyPr/>
        <a:lstStyle/>
        <a:p>
          <a:endParaRPr lang="en-US"/>
        </a:p>
      </dgm:t>
    </dgm:pt>
    <dgm:pt modelId="{651FE767-A97D-4353-B939-CDD705D7BA00}" type="sibTrans" cxnId="{7B459B14-37F9-45A0-BDE2-3497CEBE5FB6}">
      <dgm:prSet/>
      <dgm:spPr/>
      <dgm:t>
        <a:bodyPr/>
        <a:lstStyle/>
        <a:p>
          <a:endParaRPr lang="en-US"/>
        </a:p>
      </dgm:t>
    </dgm:pt>
    <dgm:pt modelId="{302F527F-85ED-4188-8A4C-5C56C21040B5}">
      <dgm:prSet custT="1"/>
      <dgm:spPr/>
      <dgm:t>
        <a:bodyPr/>
        <a:lstStyle/>
        <a:p>
          <a:pPr rtl="0"/>
          <a:r>
            <a:rPr lang="en-US" sz="2400" dirty="0"/>
            <a:t>Purposeful, intentionally following a vision or purpose and influencing others to join</a:t>
          </a:r>
        </a:p>
      </dgm:t>
    </dgm:pt>
    <dgm:pt modelId="{B94209A4-B755-4052-A894-6EFEE7BCD9A1}" type="parTrans" cxnId="{6FA33EA9-2D7F-4BD5-910C-DB9D3D2880C6}">
      <dgm:prSet/>
      <dgm:spPr/>
      <dgm:t>
        <a:bodyPr/>
        <a:lstStyle/>
        <a:p>
          <a:endParaRPr lang="en-US"/>
        </a:p>
      </dgm:t>
    </dgm:pt>
    <dgm:pt modelId="{65FB7981-1D1A-4AF4-BD9D-EB44D1B89DAC}" type="sibTrans" cxnId="{6FA33EA9-2D7F-4BD5-910C-DB9D3D2880C6}">
      <dgm:prSet/>
      <dgm:spPr/>
      <dgm:t>
        <a:bodyPr/>
        <a:lstStyle/>
        <a:p>
          <a:endParaRPr lang="en-US"/>
        </a:p>
      </dgm:t>
    </dgm:pt>
    <dgm:pt modelId="{9909A658-9ABF-4635-AA01-FA76B6835F40}" type="pres">
      <dgm:prSet presAssocID="{465FDECB-DB25-4F90-9669-E5285CCD8166}" presName="linear" presStyleCnt="0">
        <dgm:presLayoutVars>
          <dgm:dir/>
          <dgm:animLvl val="lvl"/>
          <dgm:resizeHandles val="exact"/>
        </dgm:presLayoutVars>
      </dgm:prSet>
      <dgm:spPr/>
    </dgm:pt>
    <dgm:pt modelId="{2DFD1AC3-DC26-4E73-81EA-7B9AB364A8BD}" type="pres">
      <dgm:prSet presAssocID="{3DFC57F7-B896-42B6-BF2F-3A6D75FE40BF}" presName="parentLin" presStyleCnt="0"/>
      <dgm:spPr/>
    </dgm:pt>
    <dgm:pt modelId="{64BEDBDF-3866-4E7D-A4EF-83BA0DCAD291}" type="pres">
      <dgm:prSet presAssocID="{3DFC57F7-B896-42B6-BF2F-3A6D75FE40BF}" presName="parentLeftMargin" presStyleLbl="node1" presStyleIdx="0" presStyleCnt="1"/>
      <dgm:spPr/>
    </dgm:pt>
    <dgm:pt modelId="{CFF9F99B-93F0-4F3F-A3CF-DDAB42D172E5}" type="pres">
      <dgm:prSet presAssocID="{3DFC57F7-B896-42B6-BF2F-3A6D75FE40BF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9D31C344-7625-44E8-A222-4EA763A28117}" type="pres">
      <dgm:prSet presAssocID="{3DFC57F7-B896-42B6-BF2F-3A6D75FE40BF}" presName="negativeSpace" presStyleCnt="0"/>
      <dgm:spPr/>
    </dgm:pt>
    <dgm:pt modelId="{2AFC6140-80DD-458D-97F8-2CFB3AA52252}" type="pres">
      <dgm:prSet presAssocID="{3DFC57F7-B896-42B6-BF2F-3A6D75FE40BF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FC888C06-4D9D-4503-A09F-389FADC6F8E8}" type="presOf" srcId="{302F527F-85ED-4188-8A4C-5C56C21040B5}" destId="{2AFC6140-80DD-458D-97F8-2CFB3AA52252}" srcOrd="0" destOrd="0" presId="urn:microsoft.com/office/officeart/2005/8/layout/list1"/>
    <dgm:cxn modelId="{7B459B14-37F9-45A0-BDE2-3497CEBE5FB6}" srcId="{465FDECB-DB25-4F90-9669-E5285CCD8166}" destId="{3DFC57F7-B896-42B6-BF2F-3A6D75FE40BF}" srcOrd="0" destOrd="0" parTransId="{E9D42BED-3425-41BF-B6E4-F4FD1BC54482}" sibTransId="{651FE767-A97D-4353-B939-CDD705D7BA00}"/>
    <dgm:cxn modelId="{8161471A-9CD9-4914-820E-4924E862A178}" type="presOf" srcId="{3DFC57F7-B896-42B6-BF2F-3A6D75FE40BF}" destId="{CFF9F99B-93F0-4F3F-A3CF-DDAB42D172E5}" srcOrd="1" destOrd="0" presId="urn:microsoft.com/office/officeart/2005/8/layout/list1"/>
    <dgm:cxn modelId="{143A41A3-A0C8-400B-A5DD-988FB2CADAF6}" type="presOf" srcId="{465FDECB-DB25-4F90-9669-E5285CCD8166}" destId="{9909A658-9ABF-4635-AA01-FA76B6835F40}" srcOrd="0" destOrd="0" presId="urn:microsoft.com/office/officeart/2005/8/layout/list1"/>
    <dgm:cxn modelId="{6FA33EA9-2D7F-4BD5-910C-DB9D3D2880C6}" srcId="{3DFC57F7-B896-42B6-BF2F-3A6D75FE40BF}" destId="{302F527F-85ED-4188-8A4C-5C56C21040B5}" srcOrd="0" destOrd="0" parTransId="{B94209A4-B755-4052-A894-6EFEE7BCD9A1}" sibTransId="{65FB7981-1D1A-4AF4-BD9D-EB44D1B89DAC}"/>
    <dgm:cxn modelId="{7CB34AB9-B1F9-42AB-B7AC-FA117D1AC963}" type="presOf" srcId="{3DFC57F7-B896-42B6-BF2F-3A6D75FE40BF}" destId="{64BEDBDF-3866-4E7D-A4EF-83BA0DCAD291}" srcOrd="0" destOrd="0" presId="urn:microsoft.com/office/officeart/2005/8/layout/list1"/>
    <dgm:cxn modelId="{A1F0446C-1EA2-4268-AF6E-992DE927C41E}" type="presParOf" srcId="{9909A658-9ABF-4635-AA01-FA76B6835F40}" destId="{2DFD1AC3-DC26-4E73-81EA-7B9AB364A8BD}" srcOrd="0" destOrd="0" presId="urn:microsoft.com/office/officeart/2005/8/layout/list1"/>
    <dgm:cxn modelId="{FC711BC5-C0E9-49A5-B263-FB6B585A7539}" type="presParOf" srcId="{2DFD1AC3-DC26-4E73-81EA-7B9AB364A8BD}" destId="{64BEDBDF-3866-4E7D-A4EF-83BA0DCAD291}" srcOrd="0" destOrd="0" presId="urn:microsoft.com/office/officeart/2005/8/layout/list1"/>
    <dgm:cxn modelId="{D0A6893A-36D8-475F-A345-D13E6853E585}" type="presParOf" srcId="{2DFD1AC3-DC26-4E73-81EA-7B9AB364A8BD}" destId="{CFF9F99B-93F0-4F3F-A3CF-DDAB42D172E5}" srcOrd="1" destOrd="0" presId="urn:microsoft.com/office/officeart/2005/8/layout/list1"/>
    <dgm:cxn modelId="{032ED8EC-931E-4FEE-AF89-08B16DF151B6}" type="presParOf" srcId="{9909A658-9ABF-4635-AA01-FA76B6835F40}" destId="{9D31C344-7625-44E8-A222-4EA763A28117}" srcOrd="1" destOrd="0" presId="urn:microsoft.com/office/officeart/2005/8/layout/list1"/>
    <dgm:cxn modelId="{FDF7ACF4-3328-4891-B394-3B80A82E1AF8}" type="presParOf" srcId="{9909A658-9ABF-4635-AA01-FA76B6835F40}" destId="{2AFC6140-80DD-458D-97F8-2CFB3AA52252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0489E3D-1A38-4DEF-B449-3732BDCF16E9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FBE21FA-269C-4679-A46F-AF53D4C4CEEF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2400" dirty="0"/>
            <a:t>a. Positional Leadership</a:t>
          </a:r>
        </a:p>
      </dgm:t>
    </dgm:pt>
    <dgm:pt modelId="{44F87D5F-32E3-460B-89FA-E9FB87234D96}" type="parTrans" cxnId="{518FA4C6-1750-4B08-B5DA-62E97CA63934}">
      <dgm:prSet/>
      <dgm:spPr/>
      <dgm:t>
        <a:bodyPr/>
        <a:lstStyle/>
        <a:p>
          <a:endParaRPr lang="en-US"/>
        </a:p>
      </dgm:t>
    </dgm:pt>
    <dgm:pt modelId="{E3DBB307-7AE3-4DDA-A225-4CD7119BBEEC}" type="sibTrans" cxnId="{518FA4C6-1750-4B08-B5DA-62E97CA63934}">
      <dgm:prSet/>
      <dgm:spPr/>
      <dgm:t>
        <a:bodyPr/>
        <a:lstStyle/>
        <a:p>
          <a:endParaRPr lang="en-US"/>
        </a:p>
      </dgm:t>
    </dgm:pt>
    <dgm:pt modelId="{AA310965-9A73-4971-8BC9-88288E1E7F30}">
      <dgm:prSet custT="1"/>
      <dgm:spPr>
        <a:ln>
          <a:solidFill>
            <a:schemeClr val="tx1"/>
          </a:solidFill>
        </a:ln>
      </dgm:spPr>
      <dgm:t>
        <a:bodyPr/>
        <a:lstStyle/>
        <a:p>
          <a:pPr rtl="0"/>
          <a:r>
            <a:rPr lang="en-US" sz="2400" dirty="0"/>
            <a:t>b. Informal</a:t>
          </a:r>
        </a:p>
      </dgm:t>
    </dgm:pt>
    <dgm:pt modelId="{AD6DF8CD-6AA4-428B-8507-984E10D9B3B2}" type="parTrans" cxnId="{3CEBF483-3A6A-4C73-A3E3-7C7B09CF3723}">
      <dgm:prSet/>
      <dgm:spPr/>
      <dgm:t>
        <a:bodyPr/>
        <a:lstStyle/>
        <a:p>
          <a:endParaRPr lang="en-US"/>
        </a:p>
      </dgm:t>
    </dgm:pt>
    <dgm:pt modelId="{90AA63AA-582D-4EE4-8554-D2991BBB3028}" type="sibTrans" cxnId="{3CEBF483-3A6A-4C73-A3E3-7C7B09CF3723}">
      <dgm:prSet/>
      <dgm:spPr/>
      <dgm:t>
        <a:bodyPr/>
        <a:lstStyle/>
        <a:p>
          <a:endParaRPr lang="en-US"/>
        </a:p>
      </dgm:t>
    </dgm:pt>
    <dgm:pt modelId="{0F9B7FEE-47A5-4811-BC5E-E07FFF79A73B}" type="pres">
      <dgm:prSet presAssocID="{F0489E3D-1A38-4DEF-B449-3732BDCF16E9}" presName="compositeShape" presStyleCnt="0">
        <dgm:presLayoutVars>
          <dgm:chMax val="2"/>
          <dgm:dir/>
          <dgm:resizeHandles val="exact"/>
        </dgm:presLayoutVars>
      </dgm:prSet>
      <dgm:spPr/>
    </dgm:pt>
    <dgm:pt modelId="{4B34F756-C2C4-476E-A186-B6591B0AEEF7}" type="pres">
      <dgm:prSet presAssocID="{4FBE21FA-269C-4679-A46F-AF53D4C4CEEF}" presName="upArrow" presStyleLbl="node1" presStyleIdx="0" presStyleCnt="2"/>
      <dgm:spPr>
        <a:solidFill>
          <a:schemeClr val="tx1">
            <a:lumMod val="50000"/>
            <a:lumOff val="50000"/>
          </a:schemeClr>
        </a:solidFill>
      </dgm:spPr>
    </dgm:pt>
    <dgm:pt modelId="{A2FDB575-7BB4-48FE-A0C7-CC850D5D7F43}" type="pres">
      <dgm:prSet presAssocID="{4FBE21FA-269C-4679-A46F-AF53D4C4CEEF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8A4276F9-B7CA-47FD-B543-AD8F5538AB93}" type="pres">
      <dgm:prSet presAssocID="{AA310965-9A73-4971-8BC9-88288E1E7F30}" presName="downArrow" presStyleLbl="node1" presStyleIdx="1" presStyleCnt="2"/>
      <dgm:spPr>
        <a:solidFill>
          <a:schemeClr val="tx1">
            <a:lumMod val="65000"/>
            <a:lumOff val="35000"/>
          </a:schemeClr>
        </a:solidFill>
      </dgm:spPr>
    </dgm:pt>
    <dgm:pt modelId="{8CA12F5A-7123-4DD5-9F3F-5ED56E9DF8C4}" type="pres">
      <dgm:prSet presAssocID="{AA310965-9A73-4971-8BC9-88288E1E7F30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97171123-D924-4C9C-A892-50EBAA38E6F7}" type="presOf" srcId="{4FBE21FA-269C-4679-A46F-AF53D4C4CEEF}" destId="{A2FDB575-7BB4-48FE-A0C7-CC850D5D7F43}" srcOrd="0" destOrd="0" presId="urn:microsoft.com/office/officeart/2005/8/layout/arrow4"/>
    <dgm:cxn modelId="{3CEBF483-3A6A-4C73-A3E3-7C7B09CF3723}" srcId="{F0489E3D-1A38-4DEF-B449-3732BDCF16E9}" destId="{AA310965-9A73-4971-8BC9-88288E1E7F30}" srcOrd="1" destOrd="0" parTransId="{AD6DF8CD-6AA4-428B-8507-984E10D9B3B2}" sibTransId="{90AA63AA-582D-4EE4-8554-D2991BBB3028}"/>
    <dgm:cxn modelId="{7FCDAD86-7362-47D0-B811-2726875BBC51}" type="presOf" srcId="{F0489E3D-1A38-4DEF-B449-3732BDCF16E9}" destId="{0F9B7FEE-47A5-4811-BC5E-E07FFF79A73B}" srcOrd="0" destOrd="0" presId="urn:microsoft.com/office/officeart/2005/8/layout/arrow4"/>
    <dgm:cxn modelId="{895785BB-8E90-4B6C-8D56-69BBA454994A}" type="presOf" srcId="{AA310965-9A73-4971-8BC9-88288E1E7F30}" destId="{8CA12F5A-7123-4DD5-9F3F-5ED56E9DF8C4}" srcOrd="0" destOrd="0" presId="urn:microsoft.com/office/officeart/2005/8/layout/arrow4"/>
    <dgm:cxn modelId="{518FA4C6-1750-4B08-B5DA-62E97CA63934}" srcId="{F0489E3D-1A38-4DEF-B449-3732BDCF16E9}" destId="{4FBE21FA-269C-4679-A46F-AF53D4C4CEEF}" srcOrd="0" destOrd="0" parTransId="{44F87D5F-32E3-460B-89FA-E9FB87234D96}" sibTransId="{E3DBB307-7AE3-4DDA-A225-4CD7119BBEEC}"/>
    <dgm:cxn modelId="{2AFE8359-5F12-4428-8C1D-2330C6B4BC0D}" type="presParOf" srcId="{0F9B7FEE-47A5-4811-BC5E-E07FFF79A73B}" destId="{4B34F756-C2C4-476E-A186-B6591B0AEEF7}" srcOrd="0" destOrd="0" presId="urn:microsoft.com/office/officeart/2005/8/layout/arrow4"/>
    <dgm:cxn modelId="{AD018BEB-E361-4436-BCB5-CEE77F29CF93}" type="presParOf" srcId="{0F9B7FEE-47A5-4811-BC5E-E07FFF79A73B}" destId="{A2FDB575-7BB4-48FE-A0C7-CC850D5D7F43}" srcOrd="1" destOrd="0" presId="urn:microsoft.com/office/officeart/2005/8/layout/arrow4"/>
    <dgm:cxn modelId="{46C9D229-BC5D-4460-AF28-50E7A3B19D65}" type="presParOf" srcId="{0F9B7FEE-47A5-4811-BC5E-E07FFF79A73B}" destId="{8A4276F9-B7CA-47FD-B543-AD8F5538AB93}" srcOrd="2" destOrd="0" presId="urn:microsoft.com/office/officeart/2005/8/layout/arrow4"/>
    <dgm:cxn modelId="{EC61D0CD-6D8D-4F37-AABE-68BB53CCB0F9}" type="presParOf" srcId="{0F9B7FEE-47A5-4811-BC5E-E07FFF79A73B}" destId="{8CA12F5A-7123-4DD5-9F3F-5ED56E9DF8C4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DED0A65-0726-43D9-B68C-A13B3D76337F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340E181-4D3B-4D25-8D9E-DA8492CDA912}">
      <dgm:prSet custT="1"/>
      <dgm:spPr/>
      <dgm:t>
        <a:bodyPr/>
        <a:lstStyle/>
        <a:p>
          <a:pPr rtl="0"/>
          <a:r>
            <a:rPr lang="en-US" sz="3700" dirty="0"/>
            <a:t>Nine Dimensions of Leadership, </a:t>
          </a:r>
          <a:r>
            <a:rPr lang="en-US" sz="1400" dirty="0"/>
            <a:t>adapted, O’Conner, 2008</a:t>
          </a:r>
        </a:p>
      </dgm:t>
    </dgm:pt>
    <dgm:pt modelId="{976EB02A-0E6D-43A4-B7BA-14E590BAC509}" type="parTrans" cxnId="{F61F3D28-A877-4300-861B-4EBD6ECDC26E}">
      <dgm:prSet/>
      <dgm:spPr/>
      <dgm:t>
        <a:bodyPr/>
        <a:lstStyle/>
        <a:p>
          <a:endParaRPr lang="en-US"/>
        </a:p>
      </dgm:t>
    </dgm:pt>
    <dgm:pt modelId="{63E88D4E-3C1A-494E-8077-B0DD161E10BB}" type="sibTrans" cxnId="{F61F3D28-A877-4300-861B-4EBD6ECDC26E}">
      <dgm:prSet/>
      <dgm:spPr/>
      <dgm:t>
        <a:bodyPr/>
        <a:lstStyle/>
        <a:p>
          <a:endParaRPr lang="en-US"/>
        </a:p>
      </dgm:t>
    </dgm:pt>
    <dgm:pt modelId="{FF5221F3-002A-4F09-B69B-40A39651EEB5}" type="pres">
      <dgm:prSet presAssocID="{DDED0A65-0726-43D9-B68C-A13B3D76337F}" presName="vert0" presStyleCnt="0">
        <dgm:presLayoutVars>
          <dgm:dir/>
          <dgm:animOne val="branch"/>
          <dgm:animLvl val="lvl"/>
        </dgm:presLayoutVars>
      </dgm:prSet>
      <dgm:spPr/>
    </dgm:pt>
    <dgm:pt modelId="{77D403B2-B046-4044-BD22-454D07B593A6}" type="pres">
      <dgm:prSet presAssocID="{6340E181-4D3B-4D25-8D9E-DA8492CDA912}" presName="thickLine" presStyleLbl="alignNode1" presStyleIdx="0" presStyleCnt="1"/>
      <dgm:spPr/>
    </dgm:pt>
    <dgm:pt modelId="{24695D63-1FFA-4DBD-B429-EC95326F9A8C}" type="pres">
      <dgm:prSet presAssocID="{6340E181-4D3B-4D25-8D9E-DA8492CDA912}" presName="horz1" presStyleCnt="0"/>
      <dgm:spPr/>
    </dgm:pt>
    <dgm:pt modelId="{53AA354C-6418-4CCA-B1A6-E97FD5F418FA}" type="pres">
      <dgm:prSet presAssocID="{6340E181-4D3B-4D25-8D9E-DA8492CDA912}" presName="tx1" presStyleLbl="revTx" presStyleIdx="0" presStyleCnt="1"/>
      <dgm:spPr/>
    </dgm:pt>
    <dgm:pt modelId="{79E70A3D-0F9C-4662-B35C-86A1BE1F39F1}" type="pres">
      <dgm:prSet presAssocID="{6340E181-4D3B-4D25-8D9E-DA8492CDA912}" presName="vert1" presStyleCnt="0"/>
      <dgm:spPr/>
    </dgm:pt>
  </dgm:ptLst>
  <dgm:cxnLst>
    <dgm:cxn modelId="{F61F3D28-A877-4300-861B-4EBD6ECDC26E}" srcId="{DDED0A65-0726-43D9-B68C-A13B3D76337F}" destId="{6340E181-4D3B-4D25-8D9E-DA8492CDA912}" srcOrd="0" destOrd="0" parTransId="{976EB02A-0E6D-43A4-B7BA-14E590BAC509}" sibTransId="{63E88D4E-3C1A-494E-8077-B0DD161E10BB}"/>
    <dgm:cxn modelId="{4D24A063-56DB-452F-844C-AE3236D65784}" type="presOf" srcId="{6340E181-4D3B-4D25-8D9E-DA8492CDA912}" destId="{53AA354C-6418-4CCA-B1A6-E97FD5F418FA}" srcOrd="0" destOrd="0" presId="urn:microsoft.com/office/officeart/2008/layout/LinedList"/>
    <dgm:cxn modelId="{6DAA77E1-5BA5-4935-A53F-732D6FD1DCBB}" type="presOf" srcId="{DDED0A65-0726-43D9-B68C-A13B3D76337F}" destId="{FF5221F3-002A-4F09-B69B-40A39651EEB5}" srcOrd="0" destOrd="0" presId="urn:microsoft.com/office/officeart/2008/layout/LinedList"/>
    <dgm:cxn modelId="{88958AFB-6190-4536-A743-311ADD08C083}" type="presParOf" srcId="{FF5221F3-002A-4F09-B69B-40A39651EEB5}" destId="{77D403B2-B046-4044-BD22-454D07B593A6}" srcOrd="0" destOrd="0" presId="urn:microsoft.com/office/officeart/2008/layout/LinedList"/>
    <dgm:cxn modelId="{6AE8AF9C-B498-432E-9C6A-F0E911CE88A4}" type="presParOf" srcId="{FF5221F3-002A-4F09-B69B-40A39651EEB5}" destId="{24695D63-1FFA-4DBD-B429-EC95326F9A8C}" srcOrd="1" destOrd="0" presId="urn:microsoft.com/office/officeart/2008/layout/LinedList"/>
    <dgm:cxn modelId="{51136AB2-5F2F-4F4E-9A54-2C35125597B0}" type="presParOf" srcId="{24695D63-1FFA-4DBD-B429-EC95326F9A8C}" destId="{53AA354C-6418-4CCA-B1A6-E97FD5F418FA}" srcOrd="0" destOrd="0" presId="urn:microsoft.com/office/officeart/2008/layout/LinedList"/>
    <dgm:cxn modelId="{8CD6F702-BB85-4B9C-8623-6146981889A2}" type="presParOf" srcId="{24695D63-1FFA-4DBD-B429-EC95326F9A8C}" destId="{79E70A3D-0F9C-4662-B35C-86A1BE1F39F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F76B4634-C7E2-471C-A785-8374F07DC546}" type="doc">
      <dgm:prSet loTypeId="urn:microsoft.com/office/officeart/2005/8/layout/default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19619E7-B901-4178-8F59-E08308AD2396}">
      <dgm:prSet/>
      <dgm:spPr/>
      <dgm:t>
        <a:bodyPr/>
        <a:lstStyle/>
        <a:p>
          <a:pPr rtl="0"/>
          <a:r>
            <a:rPr lang="en-US" dirty="0"/>
            <a:t>Maintain truth</a:t>
          </a:r>
        </a:p>
      </dgm:t>
    </dgm:pt>
    <dgm:pt modelId="{CEEC73AA-25CB-4924-A261-B8899DA6FB46}" type="parTrans" cxnId="{EC320021-AC43-496F-8BA9-055CE39BE4C4}">
      <dgm:prSet/>
      <dgm:spPr/>
      <dgm:t>
        <a:bodyPr/>
        <a:lstStyle/>
        <a:p>
          <a:endParaRPr lang="en-US"/>
        </a:p>
      </dgm:t>
    </dgm:pt>
    <dgm:pt modelId="{CA3976D8-DAFC-4062-B0C5-357E5EF126E2}" type="sibTrans" cxnId="{EC320021-AC43-496F-8BA9-055CE39BE4C4}">
      <dgm:prSet/>
      <dgm:spPr/>
      <dgm:t>
        <a:bodyPr/>
        <a:lstStyle/>
        <a:p>
          <a:endParaRPr lang="en-US"/>
        </a:p>
      </dgm:t>
    </dgm:pt>
    <dgm:pt modelId="{DCAFD347-D031-4A80-B0E1-AADD9F42F32E}">
      <dgm:prSet/>
      <dgm:spPr/>
      <dgm:t>
        <a:bodyPr/>
        <a:lstStyle/>
        <a:p>
          <a:pPr rtl="0"/>
          <a:r>
            <a:rPr lang="en-US" dirty="0"/>
            <a:t>Aware of intellectual and emotional self </a:t>
          </a:r>
        </a:p>
      </dgm:t>
    </dgm:pt>
    <dgm:pt modelId="{DBCB5930-C159-4A65-9EE0-AC4F98FAE0CD}" type="parTrans" cxnId="{CF550119-1053-4D50-BCCD-C9DA3BB3ED9E}">
      <dgm:prSet/>
      <dgm:spPr/>
      <dgm:t>
        <a:bodyPr/>
        <a:lstStyle/>
        <a:p>
          <a:endParaRPr lang="en-US"/>
        </a:p>
      </dgm:t>
    </dgm:pt>
    <dgm:pt modelId="{6B14DA5E-45BC-4380-84B7-8FEC0A5DE5E4}" type="sibTrans" cxnId="{CF550119-1053-4D50-BCCD-C9DA3BB3ED9E}">
      <dgm:prSet/>
      <dgm:spPr/>
      <dgm:t>
        <a:bodyPr/>
        <a:lstStyle/>
        <a:p>
          <a:endParaRPr lang="en-US"/>
        </a:p>
      </dgm:t>
    </dgm:pt>
    <dgm:pt modelId="{F32F404F-54DF-470E-9201-892DAB20DEF9}">
      <dgm:prSet/>
      <dgm:spPr/>
      <dgm:t>
        <a:bodyPr/>
        <a:lstStyle/>
        <a:p>
          <a:pPr rtl="0"/>
          <a:r>
            <a:rPr lang="en-US" dirty="0"/>
            <a:t>Discover potential</a:t>
          </a:r>
        </a:p>
      </dgm:t>
    </dgm:pt>
    <dgm:pt modelId="{B5B1E8D6-AF1E-4A3B-8048-E42C0B284961}" type="parTrans" cxnId="{46B12E54-68F4-4982-8B4F-A327C26780C3}">
      <dgm:prSet/>
      <dgm:spPr/>
      <dgm:t>
        <a:bodyPr/>
        <a:lstStyle/>
        <a:p>
          <a:endParaRPr lang="en-US"/>
        </a:p>
      </dgm:t>
    </dgm:pt>
    <dgm:pt modelId="{A31DE03E-14B9-44F4-ABED-B0B6500B6E54}" type="sibTrans" cxnId="{46B12E54-68F4-4982-8B4F-A327C26780C3}">
      <dgm:prSet/>
      <dgm:spPr/>
      <dgm:t>
        <a:bodyPr/>
        <a:lstStyle/>
        <a:p>
          <a:endParaRPr lang="en-US"/>
        </a:p>
      </dgm:t>
    </dgm:pt>
    <dgm:pt modelId="{465E9410-5953-4BDC-8165-2F06B85E16C3}">
      <dgm:prSet/>
      <dgm:spPr/>
      <dgm:t>
        <a:bodyPr/>
        <a:lstStyle/>
        <a:p>
          <a:pPr rtl="0"/>
          <a:r>
            <a:rPr lang="en-US" dirty="0"/>
            <a:t>Value adventure toward knowing</a:t>
          </a:r>
        </a:p>
      </dgm:t>
    </dgm:pt>
    <dgm:pt modelId="{F2AE6B6F-7D19-4523-8910-752C9737FA10}" type="parTrans" cxnId="{9FDD2987-128E-4E52-8C75-13D48AB203CE}">
      <dgm:prSet/>
      <dgm:spPr/>
      <dgm:t>
        <a:bodyPr/>
        <a:lstStyle/>
        <a:p>
          <a:endParaRPr lang="en-US"/>
        </a:p>
      </dgm:t>
    </dgm:pt>
    <dgm:pt modelId="{380142A1-8BE4-49C5-9B05-76E8F0840DC9}" type="sibTrans" cxnId="{9FDD2987-128E-4E52-8C75-13D48AB203CE}">
      <dgm:prSet/>
      <dgm:spPr/>
      <dgm:t>
        <a:bodyPr/>
        <a:lstStyle/>
        <a:p>
          <a:endParaRPr lang="en-US"/>
        </a:p>
      </dgm:t>
    </dgm:pt>
    <dgm:pt modelId="{B3BED497-A6CF-4653-BBDA-DA277890B6E7}">
      <dgm:prSet/>
      <dgm:spPr/>
      <dgm:t>
        <a:bodyPr/>
        <a:lstStyle/>
        <a:p>
          <a:pPr rtl="0"/>
          <a:r>
            <a:rPr lang="en-US" dirty="0"/>
            <a:t>Embrace diversity for wholeness</a:t>
          </a:r>
        </a:p>
      </dgm:t>
    </dgm:pt>
    <dgm:pt modelId="{CCC9DB94-4D23-4797-B040-8DC88FC1FE46}" type="parTrans" cxnId="{45AC7285-7B0F-424C-B7E8-777885F3DCED}">
      <dgm:prSet/>
      <dgm:spPr/>
      <dgm:t>
        <a:bodyPr/>
        <a:lstStyle/>
        <a:p>
          <a:endParaRPr lang="en-US"/>
        </a:p>
      </dgm:t>
    </dgm:pt>
    <dgm:pt modelId="{AF677A4B-EF0D-4B5E-8BD0-CA38321FB42D}" type="sibTrans" cxnId="{45AC7285-7B0F-424C-B7E8-777885F3DCED}">
      <dgm:prSet/>
      <dgm:spPr/>
      <dgm:t>
        <a:bodyPr/>
        <a:lstStyle/>
        <a:p>
          <a:endParaRPr lang="en-US"/>
        </a:p>
      </dgm:t>
    </dgm:pt>
    <dgm:pt modelId="{B72AB043-14FE-4613-AF64-BEA01F783E9C}">
      <dgm:prSet/>
      <dgm:spPr/>
      <dgm:t>
        <a:bodyPr/>
        <a:lstStyle/>
        <a:p>
          <a:pPr rtl="0"/>
          <a:r>
            <a:rPr lang="en-US" dirty="0"/>
            <a:t>Appreciate ambiguity</a:t>
          </a:r>
        </a:p>
      </dgm:t>
    </dgm:pt>
    <dgm:pt modelId="{A094ECE3-360A-48FB-81B7-630082FEABE2}" type="parTrans" cxnId="{8378EFAD-194E-4558-8902-BECC660A9E77}">
      <dgm:prSet/>
      <dgm:spPr/>
      <dgm:t>
        <a:bodyPr/>
        <a:lstStyle/>
        <a:p>
          <a:endParaRPr lang="en-US"/>
        </a:p>
      </dgm:t>
    </dgm:pt>
    <dgm:pt modelId="{0B7AA107-BE05-4B1A-8289-455D47653477}" type="sibTrans" cxnId="{8378EFAD-194E-4558-8902-BECC660A9E77}">
      <dgm:prSet/>
      <dgm:spPr/>
      <dgm:t>
        <a:bodyPr/>
        <a:lstStyle/>
        <a:p>
          <a:endParaRPr lang="en-US"/>
        </a:p>
      </dgm:t>
    </dgm:pt>
    <dgm:pt modelId="{51BD0387-DB34-4072-B7EA-B268D1B41B15}">
      <dgm:prSet/>
      <dgm:spPr/>
      <dgm:t>
        <a:bodyPr/>
        <a:lstStyle/>
        <a:p>
          <a:pPr rtl="0"/>
          <a:r>
            <a:rPr lang="en-US" dirty="0"/>
            <a:t>Know something about life</a:t>
          </a:r>
        </a:p>
      </dgm:t>
    </dgm:pt>
    <dgm:pt modelId="{FECFD084-1722-4284-8CB3-4273CA8E447B}" type="parTrans" cxnId="{7B978834-8508-438D-9765-7434E7BBF5C1}">
      <dgm:prSet/>
      <dgm:spPr/>
      <dgm:t>
        <a:bodyPr/>
        <a:lstStyle/>
        <a:p>
          <a:endParaRPr lang="en-US"/>
        </a:p>
      </dgm:t>
    </dgm:pt>
    <dgm:pt modelId="{F0AB44BC-4F12-4A2F-90EE-96834312E1EB}" type="sibTrans" cxnId="{7B978834-8508-438D-9765-7434E7BBF5C1}">
      <dgm:prSet/>
      <dgm:spPr/>
      <dgm:t>
        <a:bodyPr/>
        <a:lstStyle/>
        <a:p>
          <a:endParaRPr lang="en-US"/>
        </a:p>
      </dgm:t>
    </dgm:pt>
    <dgm:pt modelId="{76DFFEF6-00F7-4B6B-B436-8D71C8039FD9}">
      <dgm:prSet/>
      <dgm:spPr/>
      <dgm:t>
        <a:bodyPr/>
        <a:lstStyle/>
        <a:p>
          <a:pPr rtl="0"/>
          <a:r>
            <a:rPr lang="en-US" dirty="0"/>
            <a:t>Hold multiple perspectives without judgment </a:t>
          </a:r>
        </a:p>
      </dgm:t>
    </dgm:pt>
    <dgm:pt modelId="{3AC7C1DE-2119-41D9-8873-8AD912E19E5D}" type="parTrans" cxnId="{780EFD34-090E-4082-9F80-AA5703A87C32}">
      <dgm:prSet/>
      <dgm:spPr/>
      <dgm:t>
        <a:bodyPr/>
        <a:lstStyle/>
        <a:p>
          <a:endParaRPr lang="en-US"/>
        </a:p>
      </dgm:t>
    </dgm:pt>
    <dgm:pt modelId="{D7880674-80C2-4670-BEE2-8F90FEF40D81}" type="sibTrans" cxnId="{780EFD34-090E-4082-9F80-AA5703A87C32}">
      <dgm:prSet/>
      <dgm:spPr/>
      <dgm:t>
        <a:bodyPr/>
        <a:lstStyle/>
        <a:p>
          <a:endParaRPr lang="en-US"/>
        </a:p>
      </dgm:t>
    </dgm:pt>
    <dgm:pt modelId="{FB4F4227-C556-48F1-B3F6-8756F44A6F57}">
      <dgm:prSet/>
      <dgm:spPr/>
      <dgm:t>
        <a:bodyPr/>
        <a:lstStyle/>
        <a:p>
          <a:pPr rtl="0"/>
          <a:r>
            <a:rPr lang="en-US" dirty="0"/>
            <a:t>Keep commitments</a:t>
          </a:r>
        </a:p>
      </dgm:t>
    </dgm:pt>
    <dgm:pt modelId="{891E2A0A-FF33-49C8-AFE4-A5B547479589}" type="parTrans" cxnId="{693AE20C-3430-46DF-8455-DEBF734102E2}">
      <dgm:prSet/>
      <dgm:spPr/>
      <dgm:t>
        <a:bodyPr/>
        <a:lstStyle/>
        <a:p>
          <a:endParaRPr lang="en-US"/>
        </a:p>
      </dgm:t>
    </dgm:pt>
    <dgm:pt modelId="{785D4448-85DA-4412-9664-3C19DFCBC57F}" type="sibTrans" cxnId="{693AE20C-3430-46DF-8455-DEBF734102E2}">
      <dgm:prSet/>
      <dgm:spPr/>
      <dgm:t>
        <a:bodyPr/>
        <a:lstStyle/>
        <a:p>
          <a:endParaRPr lang="en-US"/>
        </a:p>
      </dgm:t>
    </dgm:pt>
    <dgm:pt modelId="{80CE9995-1405-4849-9433-351F4D191A9C}" type="pres">
      <dgm:prSet presAssocID="{F76B4634-C7E2-471C-A785-8374F07DC546}" presName="diagram" presStyleCnt="0">
        <dgm:presLayoutVars>
          <dgm:dir/>
          <dgm:resizeHandles val="exact"/>
        </dgm:presLayoutVars>
      </dgm:prSet>
      <dgm:spPr/>
    </dgm:pt>
    <dgm:pt modelId="{25ED5C6B-FD32-49A0-AA3C-9FCF38116256}" type="pres">
      <dgm:prSet presAssocID="{019619E7-B901-4178-8F59-E08308AD2396}" presName="node" presStyleLbl="node1" presStyleIdx="0" presStyleCnt="9">
        <dgm:presLayoutVars>
          <dgm:bulletEnabled val="1"/>
        </dgm:presLayoutVars>
      </dgm:prSet>
      <dgm:spPr/>
    </dgm:pt>
    <dgm:pt modelId="{13C00002-6CB1-4D93-BC3D-2C2229EA3DDD}" type="pres">
      <dgm:prSet presAssocID="{CA3976D8-DAFC-4062-B0C5-357E5EF126E2}" presName="sibTrans" presStyleCnt="0"/>
      <dgm:spPr/>
    </dgm:pt>
    <dgm:pt modelId="{B6E73105-37C2-4FA5-9974-EE7346C1F3FA}" type="pres">
      <dgm:prSet presAssocID="{DCAFD347-D031-4A80-B0E1-AADD9F42F32E}" presName="node" presStyleLbl="node1" presStyleIdx="1" presStyleCnt="9">
        <dgm:presLayoutVars>
          <dgm:bulletEnabled val="1"/>
        </dgm:presLayoutVars>
      </dgm:prSet>
      <dgm:spPr/>
    </dgm:pt>
    <dgm:pt modelId="{27D1F445-2740-41AA-8A05-A6169C62C676}" type="pres">
      <dgm:prSet presAssocID="{6B14DA5E-45BC-4380-84B7-8FEC0A5DE5E4}" presName="sibTrans" presStyleCnt="0"/>
      <dgm:spPr/>
    </dgm:pt>
    <dgm:pt modelId="{BC4941A2-354F-45CB-B677-60829923E4CE}" type="pres">
      <dgm:prSet presAssocID="{F32F404F-54DF-470E-9201-892DAB20DEF9}" presName="node" presStyleLbl="node1" presStyleIdx="2" presStyleCnt="9">
        <dgm:presLayoutVars>
          <dgm:bulletEnabled val="1"/>
        </dgm:presLayoutVars>
      </dgm:prSet>
      <dgm:spPr/>
    </dgm:pt>
    <dgm:pt modelId="{A229CE9D-BB15-4D56-8159-0A65E2168F29}" type="pres">
      <dgm:prSet presAssocID="{A31DE03E-14B9-44F4-ABED-B0B6500B6E54}" presName="sibTrans" presStyleCnt="0"/>
      <dgm:spPr/>
    </dgm:pt>
    <dgm:pt modelId="{9202A15D-C929-46D9-AD4E-44E3F44A4F29}" type="pres">
      <dgm:prSet presAssocID="{465E9410-5953-4BDC-8165-2F06B85E16C3}" presName="node" presStyleLbl="node1" presStyleIdx="3" presStyleCnt="9">
        <dgm:presLayoutVars>
          <dgm:bulletEnabled val="1"/>
        </dgm:presLayoutVars>
      </dgm:prSet>
      <dgm:spPr/>
    </dgm:pt>
    <dgm:pt modelId="{F760DCEE-9F50-4F85-B831-AB57985D138F}" type="pres">
      <dgm:prSet presAssocID="{380142A1-8BE4-49C5-9B05-76E8F0840DC9}" presName="sibTrans" presStyleCnt="0"/>
      <dgm:spPr/>
    </dgm:pt>
    <dgm:pt modelId="{1B76F668-39F2-4191-8206-76B49A9A2966}" type="pres">
      <dgm:prSet presAssocID="{B3BED497-A6CF-4653-BBDA-DA277890B6E7}" presName="node" presStyleLbl="node1" presStyleIdx="4" presStyleCnt="9">
        <dgm:presLayoutVars>
          <dgm:bulletEnabled val="1"/>
        </dgm:presLayoutVars>
      </dgm:prSet>
      <dgm:spPr/>
    </dgm:pt>
    <dgm:pt modelId="{0190EC7A-DA3E-4E5C-8321-58FF0DFB32F2}" type="pres">
      <dgm:prSet presAssocID="{AF677A4B-EF0D-4B5E-8BD0-CA38321FB42D}" presName="sibTrans" presStyleCnt="0"/>
      <dgm:spPr/>
    </dgm:pt>
    <dgm:pt modelId="{96C247F7-1BD5-45DF-A825-C30956071390}" type="pres">
      <dgm:prSet presAssocID="{B72AB043-14FE-4613-AF64-BEA01F783E9C}" presName="node" presStyleLbl="node1" presStyleIdx="5" presStyleCnt="9">
        <dgm:presLayoutVars>
          <dgm:bulletEnabled val="1"/>
        </dgm:presLayoutVars>
      </dgm:prSet>
      <dgm:spPr/>
    </dgm:pt>
    <dgm:pt modelId="{B55A13B4-9D3F-43FA-AAA3-C7B00DC4445D}" type="pres">
      <dgm:prSet presAssocID="{0B7AA107-BE05-4B1A-8289-455D47653477}" presName="sibTrans" presStyleCnt="0"/>
      <dgm:spPr/>
    </dgm:pt>
    <dgm:pt modelId="{714CD4B8-971D-4EFC-BE8C-8B4CCAA9019D}" type="pres">
      <dgm:prSet presAssocID="{51BD0387-DB34-4072-B7EA-B268D1B41B15}" presName="node" presStyleLbl="node1" presStyleIdx="6" presStyleCnt="9">
        <dgm:presLayoutVars>
          <dgm:bulletEnabled val="1"/>
        </dgm:presLayoutVars>
      </dgm:prSet>
      <dgm:spPr/>
    </dgm:pt>
    <dgm:pt modelId="{BF35AF55-271A-422A-99C1-C46AE1A890A4}" type="pres">
      <dgm:prSet presAssocID="{F0AB44BC-4F12-4A2F-90EE-96834312E1EB}" presName="sibTrans" presStyleCnt="0"/>
      <dgm:spPr/>
    </dgm:pt>
    <dgm:pt modelId="{F1C26B42-E1BC-4E76-BDF3-DE5B820D4501}" type="pres">
      <dgm:prSet presAssocID="{76DFFEF6-00F7-4B6B-B436-8D71C8039FD9}" presName="node" presStyleLbl="node1" presStyleIdx="7" presStyleCnt="9">
        <dgm:presLayoutVars>
          <dgm:bulletEnabled val="1"/>
        </dgm:presLayoutVars>
      </dgm:prSet>
      <dgm:spPr/>
    </dgm:pt>
    <dgm:pt modelId="{B4C4EA8A-81AC-4DD5-9702-4C4F09EDFC64}" type="pres">
      <dgm:prSet presAssocID="{D7880674-80C2-4670-BEE2-8F90FEF40D81}" presName="sibTrans" presStyleCnt="0"/>
      <dgm:spPr/>
    </dgm:pt>
    <dgm:pt modelId="{F5543CC3-4CF8-4F03-B741-E3BCF0044192}" type="pres">
      <dgm:prSet presAssocID="{FB4F4227-C556-48F1-B3F6-8756F44A6F57}" presName="node" presStyleLbl="node1" presStyleIdx="8" presStyleCnt="9">
        <dgm:presLayoutVars>
          <dgm:bulletEnabled val="1"/>
        </dgm:presLayoutVars>
      </dgm:prSet>
      <dgm:spPr/>
    </dgm:pt>
  </dgm:ptLst>
  <dgm:cxnLst>
    <dgm:cxn modelId="{693AE20C-3430-46DF-8455-DEBF734102E2}" srcId="{F76B4634-C7E2-471C-A785-8374F07DC546}" destId="{FB4F4227-C556-48F1-B3F6-8756F44A6F57}" srcOrd="8" destOrd="0" parTransId="{891E2A0A-FF33-49C8-AFE4-A5B547479589}" sibTransId="{785D4448-85DA-4412-9664-3C19DFCBC57F}"/>
    <dgm:cxn modelId="{CF550119-1053-4D50-BCCD-C9DA3BB3ED9E}" srcId="{F76B4634-C7E2-471C-A785-8374F07DC546}" destId="{DCAFD347-D031-4A80-B0E1-AADD9F42F32E}" srcOrd="1" destOrd="0" parTransId="{DBCB5930-C159-4A65-9EE0-AC4F98FAE0CD}" sibTransId="{6B14DA5E-45BC-4380-84B7-8FEC0A5DE5E4}"/>
    <dgm:cxn modelId="{EC320021-AC43-496F-8BA9-055CE39BE4C4}" srcId="{F76B4634-C7E2-471C-A785-8374F07DC546}" destId="{019619E7-B901-4178-8F59-E08308AD2396}" srcOrd="0" destOrd="0" parTransId="{CEEC73AA-25CB-4924-A261-B8899DA6FB46}" sibTransId="{CA3976D8-DAFC-4062-B0C5-357E5EF126E2}"/>
    <dgm:cxn modelId="{64BCB82D-911E-4E1C-835A-9AE46DBCFDCF}" type="presOf" srcId="{DCAFD347-D031-4A80-B0E1-AADD9F42F32E}" destId="{B6E73105-37C2-4FA5-9974-EE7346C1F3FA}" srcOrd="0" destOrd="0" presId="urn:microsoft.com/office/officeart/2005/8/layout/default"/>
    <dgm:cxn modelId="{7B978834-8508-438D-9765-7434E7BBF5C1}" srcId="{F76B4634-C7E2-471C-A785-8374F07DC546}" destId="{51BD0387-DB34-4072-B7EA-B268D1B41B15}" srcOrd="6" destOrd="0" parTransId="{FECFD084-1722-4284-8CB3-4273CA8E447B}" sibTransId="{F0AB44BC-4F12-4A2F-90EE-96834312E1EB}"/>
    <dgm:cxn modelId="{780EFD34-090E-4082-9F80-AA5703A87C32}" srcId="{F76B4634-C7E2-471C-A785-8374F07DC546}" destId="{76DFFEF6-00F7-4B6B-B436-8D71C8039FD9}" srcOrd="7" destOrd="0" parTransId="{3AC7C1DE-2119-41D9-8873-8AD912E19E5D}" sibTransId="{D7880674-80C2-4670-BEE2-8F90FEF40D81}"/>
    <dgm:cxn modelId="{D3381B42-1FC2-46AB-8F5A-39B19F77121D}" type="presOf" srcId="{019619E7-B901-4178-8F59-E08308AD2396}" destId="{25ED5C6B-FD32-49A0-AA3C-9FCF38116256}" srcOrd="0" destOrd="0" presId="urn:microsoft.com/office/officeart/2005/8/layout/default"/>
    <dgm:cxn modelId="{671A584D-E334-47EF-B0CA-DC2AC379C9EB}" type="presOf" srcId="{F32F404F-54DF-470E-9201-892DAB20DEF9}" destId="{BC4941A2-354F-45CB-B677-60829923E4CE}" srcOrd="0" destOrd="0" presId="urn:microsoft.com/office/officeart/2005/8/layout/default"/>
    <dgm:cxn modelId="{DE07A872-9A8B-4B00-9A8C-5F20D3566971}" type="presOf" srcId="{51BD0387-DB34-4072-B7EA-B268D1B41B15}" destId="{714CD4B8-971D-4EFC-BE8C-8B4CCAA9019D}" srcOrd="0" destOrd="0" presId="urn:microsoft.com/office/officeart/2005/8/layout/default"/>
    <dgm:cxn modelId="{46B12E54-68F4-4982-8B4F-A327C26780C3}" srcId="{F76B4634-C7E2-471C-A785-8374F07DC546}" destId="{F32F404F-54DF-470E-9201-892DAB20DEF9}" srcOrd="2" destOrd="0" parTransId="{B5B1E8D6-AF1E-4A3B-8048-E42C0B284961}" sibTransId="{A31DE03E-14B9-44F4-ABED-B0B6500B6E54}"/>
    <dgm:cxn modelId="{45AC7285-7B0F-424C-B7E8-777885F3DCED}" srcId="{F76B4634-C7E2-471C-A785-8374F07DC546}" destId="{B3BED497-A6CF-4653-BBDA-DA277890B6E7}" srcOrd="4" destOrd="0" parTransId="{CCC9DB94-4D23-4797-B040-8DC88FC1FE46}" sibTransId="{AF677A4B-EF0D-4B5E-8BD0-CA38321FB42D}"/>
    <dgm:cxn modelId="{9FDD2987-128E-4E52-8C75-13D48AB203CE}" srcId="{F76B4634-C7E2-471C-A785-8374F07DC546}" destId="{465E9410-5953-4BDC-8165-2F06B85E16C3}" srcOrd="3" destOrd="0" parTransId="{F2AE6B6F-7D19-4523-8910-752C9737FA10}" sibTransId="{380142A1-8BE4-49C5-9B05-76E8F0840DC9}"/>
    <dgm:cxn modelId="{7B8E4092-EAB2-4930-B5FF-E638032A9448}" type="presOf" srcId="{76DFFEF6-00F7-4B6B-B436-8D71C8039FD9}" destId="{F1C26B42-E1BC-4E76-BDF3-DE5B820D4501}" srcOrd="0" destOrd="0" presId="urn:microsoft.com/office/officeart/2005/8/layout/default"/>
    <dgm:cxn modelId="{8378EFAD-194E-4558-8902-BECC660A9E77}" srcId="{F76B4634-C7E2-471C-A785-8374F07DC546}" destId="{B72AB043-14FE-4613-AF64-BEA01F783E9C}" srcOrd="5" destOrd="0" parTransId="{A094ECE3-360A-48FB-81B7-630082FEABE2}" sibTransId="{0B7AA107-BE05-4B1A-8289-455D47653477}"/>
    <dgm:cxn modelId="{4291E1CA-EF7B-4BEE-9726-1EF90244F218}" type="presOf" srcId="{FB4F4227-C556-48F1-B3F6-8756F44A6F57}" destId="{F5543CC3-4CF8-4F03-B741-E3BCF0044192}" srcOrd="0" destOrd="0" presId="urn:microsoft.com/office/officeart/2005/8/layout/default"/>
    <dgm:cxn modelId="{93C7D3CF-4911-4BDB-A2D1-13C72AD2AE7B}" type="presOf" srcId="{465E9410-5953-4BDC-8165-2F06B85E16C3}" destId="{9202A15D-C929-46D9-AD4E-44E3F44A4F29}" srcOrd="0" destOrd="0" presId="urn:microsoft.com/office/officeart/2005/8/layout/default"/>
    <dgm:cxn modelId="{80E11AF5-6EE2-4E6B-AE82-B1847546068D}" type="presOf" srcId="{F76B4634-C7E2-471C-A785-8374F07DC546}" destId="{80CE9995-1405-4849-9433-351F4D191A9C}" srcOrd="0" destOrd="0" presId="urn:microsoft.com/office/officeart/2005/8/layout/default"/>
    <dgm:cxn modelId="{892366F6-8EF5-47D8-8E0C-F617DC6B009E}" type="presOf" srcId="{B72AB043-14FE-4613-AF64-BEA01F783E9C}" destId="{96C247F7-1BD5-45DF-A825-C30956071390}" srcOrd="0" destOrd="0" presId="urn:microsoft.com/office/officeart/2005/8/layout/default"/>
    <dgm:cxn modelId="{2D2BE4FE-C132-43FF-AEA8-07E1720C72A9}" type="presOf" srcId="{B3BED497-A6CF-4653-BBDA-DA277890B6E7}" destId="{1B76F668-39F2-4191-8206-76B49A9A2966}" srcOrd="0" destOrd="0" presId="urn:microsoft.com/office/officeart/2005/8/layout/default"/>
    <dgm:cxn modelId="{C7D98100-BF40-4DC1-A2F6-8F691738FABE}" type="presParOf" srcId="{80CE9995-1405-4849-9433-351F4D191A9C}" destId="{25ED5C6B-FD32-49A0-AA3C-9FCF38116256}" srcOrd="0" destOrd="0" presId="urn:microsoft.com/office/officeart/2005/8/layout/default"/>
    <dgm:cxn modelId="{2CDFBE56-F646-4BF0-961A-67BDBFE74660}" type="presParOf" srcId="{80CE9995-1405-4849-9433-351F4D191A9C}" destId="{13C00002-6CB1-4D93-BC3D-2C2229EA3DDD}" srcOrd="1" destOrd="0" presId="urn:microsoft.com/office/officeart/2005/8/layout/default"/>
    <dgm:cxn modelId="{3D3E7484-228C-46D8-A72B-8ED6EFED83AB}" type="presParOf" srcId="{80CE9995-1405-4849-9433-351F4D191A9C}" destId="{B6E73105-37C2-4FA5-9974-EE7346C1F3FA}" srcOrd="2" destOrd="0" presId="urn:microsoft.com/office/officeart/2005/8/layout/default"/>
    <dgm:cxn modelId="{180BD359-12C9-4717-8D08-C2A218A9E514}" type="presParOf" srcId="{80CE9995-1405-4849-9433-351F4D191A9C}" destId="{27D1F445-2740-41AA-8A05-A6169C62C676}" srcOrd="3" destOrd="0" presId="urn:microsoft.com/office/officeart/2005/8/layout/default"/>
    <dgm:cxn modelId="{FE383CE5-5C9E-49B8-B062-E5EF9D9310E3}" type="presParOf" srcId="{80CE9995-1405-4849-9433-351F4D191A9C}" destId="{BC4941A2-354F-45CB-B677-60829923E4CE}" srcOrd="4" destOrd="0" presId="urn:microsoft.com/office/officeart/2005/8/layout/default"/>
    <dgm:cxn modelId="{8B54835B-8666-4630-A7AD-724B2689FC24}" type="presParOf" srcId="{80CE9995-1405-4849-9433-351F4D191A9C}" destId="{A229CE9D-BB15-4D56-8159-0A65E2168F29}" srcOrd="5" destOrd="0" presId="urn:microsoft.com/office/officeart/2005/8/layout/default"/>
    <dgm:cxn modelId="{A349C517-63F0-49A9-97DF-BBA652C56888}" type="presParOf" srcId="{80CE9995-1405-4849-9433-351F4D191A9C}" destId="{9202A15D-C929-46D9-AD4E-44E3F44A4F29}" srcOrd="6" destOrd="0" presId="urn:microsoft.com/office/officeart/2005/8/layout/default"/>
    <dgm:cxn modelId="{415E6C95-0624-4AF9-85D6-1D85D7C4D9DC}" type="presParOf" srcId="{80CE9995-1405-4849-9433-351F4D191A9C}" destId="{F760DCEE-9F50-4F85-B831-AB57985D138F}" srcOrd="7" destOrd="0" presId="urn:microsoft.com/office/officeart/2005/8/layout/default"/>
    <dgm:cxn modelId="{2598C229-5345-4D56-9ACA-CE0A43787DBA}" type="presParOf" srcId="{80CE9995-1405-4849-9433-351F4D191A9C}" destId="{1B76F668-39F2-4191-8206-76B49A9A2966}" srcOrd="8" destOrd="0" presId="urn:microsoft.com/office/officeart/2005/8/layout/default"/>
    <dgm:cxn modelId="{ABA9E342-496F-4587-AB02-BACA1584AF2E}" type="presParOf" srcId="{80CE9995-1405-4849-9433-351F4D191A9C}" destId="{0190EC7A-DA3E-4E5C-8321-58FF0DFB32F2}" srcOrd="9" destOrd="0" presId="urn:microsoft.com/office/officeart/2005/8/layout/default"/>
    <dgm:cxn modelId="{8DD845EC-C6A8-4528-9CB8-5735BCA7497A}" type="presParOf" srcId="{80CE9995-1405-4849-9433-351F4D191A9C}" destId="{96C247F7-1BD5-45DF-A825-C30956071390}" srcOrd="10" destOrd="0" presId="urn:microsoft.com/office/officeart/2005/8/layout/default"/>
    <dgm:cxn modelId="{17809898-65D7-43B7-ABFF-49C5F685B1B2}" type="presParOf" srcId="{80CE9995-1405-4849-9433-351F4D191A9C}" destId="{B55A13B4-9D3F-43FA-AAA3-C7B00DC4445D}" srcOrd="11" destOrd="0" presId="urn:microsoft.com/office/officeart/2005/8/layout/default"/>
    <dgm:cxn modelId="{4CAE572A-6105-42CB-A920-213162345FE5}" type="presParOf" srcId="{80CE9995-1405-4849-9433-351F4D191A9C}" destId="{714CD4B8-971D-4EFC-BE8C-8B4CCAA9019D}" srcOrd="12" destOrd="0" presId="urn:microsoft.com/office/officeart/2005/8/layout/default"/>
    <dgm:cxn modelId="{5E741CB7-159E-41D0-8824-7EB2A05B18AD}" type="presParOf" srcId="{80CE9995-1405-4849-9433-351F4D191A9C}" destId="{BF35AF55-271A-422A-99C1-C46AE1A890A4}" srcOrd="13" destOrd="0" presId="urn:microsoft.com/office/officeart/2005/8/layout/default"/>
    <dgm:cxn modelId="{6582BD44-A46C-43A0-B2B5-1E654AFF9B51}" type="presParOf" srcId="{80CE9995-1405-4849-9433-351F4D191A9C}" destId="{F1C26B42-E1BC-4E76-BDF3-DE5B820D4501}" srcOrd="14" destOrd="0" presId="urn:microsoft.com/office/officeart/2005/8/layout/default"/>
    <dgm:cxn modelId="{3DE727E1-6685-49D2-8FE7-0DB9768D0D1B}" type="presParOf" srcId="{80CE9995-1405-4849-9433-351F4D191A9C}" destId="{B4C4EA8A-81AC-4DD5-9702-4C4F09EDFC64}" srcOrd="15" destOrd="0" presId="urn:microsoft.com/office/officeart/2005/8/layout/default"/>
    <dgm:cxn modelId="{A82421F9-D7E5-4494-B726-2D48A6845D48}" type="presParOf" srcId="{80CE9995-1405-4849-9433-351F4D191A9C}" destId="{F5543CC3-4CF8-4F03-B741-E3BCF0044192}" srcOrd="1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76C38450-43F0-4D09-8957-CD848E349656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663F808-2DFE-44AC-A6BC-61F9CEA9F492}">
      <dgm:prSet/>
      <dgm:spPr/>
      <dgm:t>
        <a:bodyPr/>
        <a:lstStyle/>
        <a:p>
          <a:pPr rtl="0"/>
          <a:r>
            <a:rPr lang="en-US" dirty="0"/>
            <a:t>Embodiment of caring leadership through awareness, compassion, communication, and a growth mindset </a:t>
          </a:r>
        </a:p>
      </dgm:t>
    </dgm:pt>
    <dgm:pt modelId="{A833E751-8810-45F4-B906-42880FD45182}" type="parTrans" cxnId="{1A5B0E7C-0E2E-4111-B685-771D301F3395}">
      <dgm:prSet/>
      <dgm:spPr/>
      <dgm:t>
        <a:bodyPr/>
        <a:lstStyle/>
        <a:p>
          <a:endParaRPr lang="en-US"/>
        </a:p>
      </dgm:t>
    </dgm:pt>
    <dgm:pt modelId="{07001FFE-49E1-4444-AB5F-A19B63E51FAF}" type="sibTrans" cxnId="{1A5B0E7C-0E2E-4111-B685-771D301F3395}">
      <dgm:prSet/>
      <dgm:spPr/>
      <dgm:t>
        <a:bodyPr/>
        <a:lstStyle/>
        <a:p>
          <a:endParaRPr lang="en-US"/>
        </a:p>
      </dgm:t>
    </dgm:pt>
    <dgm:pt modelId="{C15222D0-64B1-4554-99C3-79526D2A6BAC}" type="pres">
      <dgm:prSet presAssocID="{76C38450-43F0-4D09-8957-CD848E349656}" presName="linear" presStyleCnt="0">
        <dgm:presLayoutVars>
          <dgm:animLvl val="lvl"/>
          <dgm:resizeHandles val="exact"/>
        </dgm:presLayoutVars>
      </dgm:prSet>
      <dgm:spPr/>
    </dgm:pt>
    <dgm:pt modelId="{AB23458A-5634-4085-988B-C623200DC591}" type="pres">
      <dgm:prSet presAssocID="{0663F808-2DFE-44AC-A6BC-61F9CEA9F492}" presName="parentText" presStyleLbl="node1" presStyleIdx="0" presStyleCnt="1" custScaleY="101548">
        <dgm:presLayoutVars>
          <dgm:chMax val="0"/>
          <dgm:bulletEnabled val="1"/>
        </dgm:presLayoutVars>
      </dgm:prSet>
      <dgm:spPr/>
    </dgm:pt>
  </dgm:ptLst>
  <dgm:cxnLst>
    <dgm:cxn modelId="{FE0FEE38-4794-423E-8BCC-CD5FF8A8E9E8}" type="presOf" srcId="{76C38450-43F0-4D09-8957-CD848E349656}" destId="{C15222D0-64B1-4554-99C3-79526D2A6BAC}" srcOrd="0" destOrd="0" presId="urn:microsoft.com/office/officeart/2005/8/layout/vList2"/>
    <dgm:cxn modelId="{1A5B0E7C-0E2E-4111-B685-771D301F3395}" srcId="{76C38450-43F0-4D09-8957-CD848E349656}" destId="{0663F808-2DFE-44AC-A6BC-61F9CEA9F492}" srcOrd="0" destOrd="0" parTransId="{A833E751-8810-45F4-B906-42880FD45182}" sibTransId="{07001FFE-49E1-4444-AB5F-A19B63E51FAF}"/>
    <dgm:cxn modelId="{AA64ECB1-8BF8-4061-9DA8-B5DE960B37A2}" type="presOf" srcId="{0663F808-2DFE-44AC-A6BC-61F9CEA9F492}" destId="{AB23458A-5634-4085-988B-C623200DC591}" srcOrd="0" destOrd="0" presId="urn:microsoft.com/office/officeart/2005/8/layout/vList2"/>
    <dgm:cxn modelId="{5D7B7341-BC17-4872-9F2A-3931F6A20CE8}" type="presParOf" srcId="{C15222D0-64B1-4554-99C3-79526D2A6BAC}" destId="{AB23458A-5634-4085-988B-C623200DC591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669006-E213-446B-BF0F-AA210FFFAC09}" type="doc">
      <dgm:prSet loTypeId="urn:microsoft.com/office/officeart/2005/8/layout/vList5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560168D1-7D6B-4BEB-8F5F-CBD1E699B03F}">
      <dgm:prSet custT="1"/>
      <dgm:spPr/>
      <dgm:t>
        <a:bodyPr/>
        <a:lstStyle/>
        <a:p>
          <a:pPr rtl="0"/>
          <a:r>
            <a:rPr lang="en-US" sz="2400" dirty="0"/>
            <a:t>Empathy: </a:t>
          </a:r>
        </a:p>
      </dgm:t>
    </dgm:pt>
    <dgm:pt modelId="{DA0BA8DF-7947-4000-9967-953FBD4BBC80}" type="parTrans" cxnId="{1DCF2DA5-3634-4F97-B661-E61DB50CF0B1}">
      <dgm:prSet/>
      <dgm:spPr/>
      <dgm:t>
        <a:bodyPr/>
        <a:lstStyle/>
        <a:p>
          <a:endParaRPr lang="en-US"/>
        </a:p>
      </dgm:t>
    </dgm:pt>
    <dgm:pt modelId="{D7E6EBFB-5293-4E67-A4B9-280A8003BBFD}" type="sibTrans" cxnId="{1DCF2DA5-3634-4F97-B661-E61DB50CF0B1}">
      <dgm:prSet/>
      <dgm:spPr/>
      <dgm:t>
        <a:bodyPr/>
        <a:lstStyle/>
        <a:p>
          <a:endParaRPr lang="en-US"/>
        </a:p>
      </dgm:t>
    </dgm:pt>
    <dgm:pt modelId="{3A12FA3F-168A-42C4-A766-EE8098FF7E07}">
      <dgm:prSet custT="1"/>
      <dgm:spPr/>
      <dgm:t>
        <a:bodyPr/>
        <a:lstStyle/>
        <a:p>
          <a:pPr rtl="0"/>
          <a:r>
            <a:rPr lang="en-US" sz="2400" dirty="0"/>
            <a:t>Feeling as somebody else is feeling (even if uncomfortable)</a:t>
          </a:r>
        </a:p>
      </dgm:t>
    </dgm:pt>
    <dgm:pt modelId="{5EBE3D45-91BE-447B-997C-A34EB9B1BA38}" type="parTrans" cxnId="{F84E8BBA-9AC4-49ED-A3F7-45B00EF5CA9B}">
      <dgm:prSet/>
      <dgm:spPr/>
      <dgm:t>
        <a:bodyPr/>
        <a:lstStyle/>
        <a:p>
          <a:endParaRPr lang="en-US"/>
        </a:p>
      </dgm:t>
    </dgm:pt>
    <dgm:pt modelId="{91B20272-7E10-4EED-A10A-CA5F6E0F7334}" type="sibTrans" cxnId="{F84E8BBA-9AC4-49ED-A3F7-45B00EF5CA9B}">
      <dgm:prSet/>
      <dgm:spPr/>
      <dgm:t>
        <a:bodyPr/>
        <a:lstStyle/>
        <a:p>
          <a:endParaRPr lang="en-US"/>
        </a:p>
      </dgm:t>
    </dgm:pt>
    <dgm:pt modelId="{063CC933-AC1E-4585-B19A-9D2A96EE2676}">
      <dgm:prSet custT="1"/>
      <dgm:spPr/>
      <dgm:t>
        <a:bodyPr/>
        <a:lstStyle/>
        <a:p>
          <a:pPr rtl="0"/>
          <a:r>
            <a:rPr lang="en-US" sz="2400" dirty="0"/>
            <a:t>Cognitive: </a:t>
          </a:r>
        </a:p>
      </dgm:t>
    </dgm:pt>
    <dgm:pt modelId="{DCFEE153-EC6D-41C5-B4F3-A5245C6EB0CA}" type="parTrans" cxnId="{F7F42634-5AEF-4012-98AF-736DBFD6BEA0}">
      <dgm:prSet/>
      <dgm:spPr/>
      <dgm:t>
        <a:bodyPr/>
        <a:lstStyle/>
        <a:p>
          <a:endParaRPr lang="en-US"/>
        </a:p>
      </dgm:t>
    </dgm:pt>
    <dgm:pt modelId="{BA0CD856-A4D3-4FA4-A639-869478C99E8E}" type="sibTrans" cxnId="{F7F42634-5AEF-4012-98AF-736DBFD6BEA0}">
      <dgm:prSet/>
      <dgm:spPr/>
      <dgm:t>
        <a:bodyPr/>
        <a:lstStyle/>
        <a:p>
          <a:endParaRPr lang="en-US"/>
        </a:p>
      </dgm:t>
    </dgm:pt>
    <dgm:pt modelId="{846A4BD1-5B98-42AD-A229-55CCA1301446}">
      <dgm:prSet custT="1"/>
      <dgm:spPr/>
      <dgm:t>
        <a:bodyPr/>
        <a:lstStyle/>
        <a:p>
          <a:pPr rtl="0"/>
          <a:r>
            <a:rPr lang="en-US" sz="2400" dirty="0"/>
            <a:t>Seeking to understand what the other is thinking and why they have this opinion (requires mindful listening)</a:t>
          </a:r>
        </a:p>
      </dgm:t>
    </dgm:pt>
    <dgm:pt modelId="{E7B4DD23-5E0B-4EA1-ACEC-52844B2FA192}" type="parTrans" cxnId="{4A7065DA-FA59-4E04-BF09-F92579CFF1E0}">
      <dgm:prSet/>
      <dgm:spPr/>
      <dgm:t>
        <a:bodyPr/>
        <a:lstStyle/>
        <a:p>
          <a:endParaRPr lang="en-US"/>
        </a:p>
      </dgm:t>
    </dgm:pt>
    <dgm:pt modelId="{B08274BE-4DDB-415F-915D-0B592DBF87BE}" type="sibTrans" cxnId="{4A7065DA-FA59-4E04-BF09-F92579CFF1E0}">
      <dgm:prSet/>
      <dgm:spPr/>
      <dgm:t>
        <a:bodyPr/>
        <a:lstStyle/>
        <a:p>
          <a:endParaRPr lang="en-US"/>
        </a:p>
      </dgm:t>
    </dgm:pt>
    <dgm:pt modelId="{6AC82F7C-BDF5-4125-86EC-EA0FDA9B6352}">
      <dgm:prSet custT="1"/>
      <dgm:spPr/>
      <dgm:t>
        <a:bodyPr/>
        <a:lstStyle/>
        <a:p>
          <a:pPr rtl="0"/>
          <a:r>
            <a:rPr lang="en-US" sz="2400" dirty="0"/>
            <a:t>Motivation: </a:t>
          </a:r>
        </a:p>
      </dgm:t>
    </dgm:pt>
    <dgm:pt modelId="{41CA1760-DC52-4C5E-8020-C79A72448A52}" type="parTrans" cxnId="{F296C62F-A7A8-448B-9D43-034636553D88}">
      <dgm:prSet/>
      <dgm:spPr/>
      <dgm:t>
        <a:bodyPr/>
        <a:lstStyle/>
        <a:p>
          <a:endParaRPr lang="en-US"/>
        </a:p>
      </dgm:t>
    </dgm:pt>
    <dgm:pt modelId="{53980363-8E3E-4396-8DBE-224937C7D563}" type="sibTrans" cxnId="{F296C62F-A7A8-448B-9D43-034636553D88}">
      <dgm:prSet/>
      <dgm:spPr/>
      <dgm:t>
        <a:bodyPr/>
        <a:lstStyle/>
        <a:p>
          <a:endParaRPr lang="en-US"/>
        </a:p>
      </dgm:t>
    </dgm:pt>
    <dgm:pt modelId="{291F1A58-C31B-44C0-8DD0-41A675D69A49}">
      <dgm:prSet custT="1"/>
      <dgm:spPr/>
      <dgm:t>
        <a:bodyPr/>
        <a:lstStyle/>
        <a:p>
          <a:pPr rtl="0"/>
          <a:r>
            <a:rPr lang="en-US" sz="2400" dirty="0"/>
            <a:t>Trying to take care of the concerns of others and reduce their suffering</a:t>
          </a:r>
        </a:p>
      </dgm:t>
    </dgm:pt>
    <dgm:pt modelId="{EA350791-C7F6-49C9-BB33-004FA163AF15}" type="parTrans" cxnId="{2E38059F-0633-481D-BA49-47AB4D172A77}">
      <dgm:prSet/>
      <dgm:spPr/>
      <dgm:t>
        <a:bodyPr/>
        <a:lstStyle/>
        <a:p>
          <a:endParaRPr lang="en-US"/>
        </a:p>
      </dgm:t>
    </dgm:pt>
    <dgm:pt modelId="{C0C1765B-63C1-4566-83FD-83D98B42C914}" type="sibTrans" cxnId="{2E38059F-0633-481D-BA49-47AB4D172A77}">
      <dgm:prSet/>
      <dgm:spPr/>
      <dgm:t>
        <a:bodyPr/>
        <a:lstStyle/>
        <a:p>
          <a:endParaRPr lang="en-US"/>
        </a:p>
      </dgm:t>
    </dgm:pt>
    <dgm:pt modelId="{CF509A1C-CB54-4860-8469-A2618DD4C7C6}" type="pres">
      <dgm:prSet presAssocID="{BD669006-E213-446B-BF0F-AA210FFFAC09}" presName="Name0" presStyleCnt="0">
        <dgm:presLayoutVars>
          <dgm:dir/>
          <dgm:animLvl val="lvl"/>
          <dgm:resizeHandles val="exact"/>
        </dgm:presLayoutVars>
      </dgm:prSet>
      <dgm:spPr/>
    </dgm:pt>
    <dgm:pt modelId="{22B7405F-00C3-426F-B6F3-39FBD91C9004}" type="pres">
      <dgm:prSet presAssocID="{560168D1-7D6B-4BEB-8F5F-CBD1E699B03F}" presName="linNode" presStyleCnt="0"/>
      <dgm:spPr/>
    </dgm:pt>
    <dgm:pt modelId="{7586D3A3-8FFC-4AAD-89C5-03DF0BD8F291}" type="pres">
      <dgm:prSet presAssocID="{560168D1-7D6B-4BEB-8F5F-CBD1E699B03F}" presName="parentText" presStyleLbl="node1" presStyleIdx="0" presStyleCnt="3" custScaleX="60397" custScaleY="74791" custLinFactNeighborX="0" custLinFactNeighborY="-3778">
        <dgm:presLayoutVars>
          <dgm:chMax val="1"/>
          <dgm:bulletEnabled val="1"/>
        </dgm:presLayoutVars>
      </dgm:prSet>
      <dgm:spPr/>
    </dgm:pt>
    <dgm:pt modelId="{20BB6C44-3AD5-4378-B3D9-E3225620C035}" type="pres">
      <dgm:prSet presAssocID="{560168D1-7D6B-4BEB-8F5F-CBD1E699B03F}" presName="descendantText" presStyleLbl="alignAccFollowNode1" presStyleIdx="0" presStyleCnt="3" custScaleX="116760" custScaleY="116727" custLinFactNeighborX="0" custLinFactNeighborY="-4723">
        <dgm:presLayoutVars>
          <dgm:bulletEnabled val="1"/>
        </dgm:presLayoutVars>
      </dgm:prSet>
      <dgm:spPr/>
    </dgm:pt>
    <dgm:pt modelId="{22E4BD88-4CDF-4EC7-9BCB-FEAE40E0F6CC}" type="pres">
      <dgm:prSet presAssocID="{D7E6EBFB-5293-4E67-A4B9-280A8003BBFD}" presName="sp" presStyleCnt="0"/>
      <dgm:spPr/>
    </dgm:pt>
    <dgm:pt modelId="{9D28F5EC-E2A3-4EE0-A3A1-7D64E830B287}" type="pres">
      <dgm:prSet presAssocID="{063CC933-AC1E-4585-B19A-9D2A96EE2676}" presName="linNode" presStyleCnt="0"/>
      <dgm:spPr/>
    </dgm:pt>
    <dgm:pt modelId="{5A4B7669-9FF4-4045-8470-86D70724079B}" type="pres">
      <dgm:prSet presAssocID="{063CC933-AC1E-4585-B19A-9D2A96EE2676}" presName="parentText" presStyleLbl="node1" presStyleIdx="1" presStyleCnt="3" custScaleX="59404" custLinFactNeighborX="0" custLinFactNeighborY="-3778">
        <dgm:presLayoutVars>
          <dgm:chMax val="1"/>
          <dgm:bulletEnabled val="1"/>
        </dgm:presLayoutVars>
      </dgm:prSet>
      <dgm:spPr/>
    </dgm:pt>
    <dgm:pt modelId="{3318DCCF-E26C-4F11-9BA7-BF9662C7F190}" type="pres">
      <dgm:prSet presAssocID="{063CC933-AC1E-4585-B19A-9D2A96EE2676}" presName="descendantText" presStyleLbl="alignAccFollowNode1" presStyleIdx="1" presStyleCnt="3" custScaleX="118715" custLinFactNeighborX="1242" custLinFactNeighborY="-5455">
        <dgm:presLayoutVars>
          <dgm:bulletEnabled val="1"/>
        </dgm:presLayoutVars>
      </dgm:prSet>
      <dgm:spPr/>
    </dgm:pt>
    <dgm:pt modelId="{B024A609-A2B6-406A-8A45-B3FF0C671E44}" type="pres">
      <dgm:prSet presAssocID="{BA0CD856-A4D3-4FA4-A639-869478C99E8E}" presName="sp" presStyleCnt="0"/>
      <dgm:spPr/>
    </dgm:pt>
    <dgm:pt modelId="{7563C49A-D669-4867-8D70-5916B13EBED9}" type="pres">
      <dgm:prSet presAssocID="{6AC82F7C-BDF5-4125-86EC-EA0FDA9B6352}" presName="linNode" presStyleCnt="0"/>
      <dgm:spPr/>
    </dgm:pt>
    <dgm:pt modelId="{E7FE1BD9-F91C-45EE-8407-EE413A1E89CF}" type="pres">
      <dgm:prSet presAssocID="{6AC82F7C-BDF5-4125-86EC-EA0FDA9B6352}" presName="parentText" presStyleLbl="node1" presStyleIdx="2" presStyleCnt="3" custScaleX="59404" custLinFactNeighborY="43">
        <dgm:presLayoutVars>
          <dgm:chMax val="1"/>
          <dgm:bulletEnabled val="1"/>
        </dgm:presLayoutVars>
      </dgm:prSet>
      <dgm:spPr/>
    </dgm:pt>
    <dgm:pt modelId="{3CB5AB72-D6F4-4449-8B70-E9AEC03FEDC3}" type="pres">
      <dgm:prSet presAssocID="{6AC82F7C-BDF5-4125-86EC-EA0FDA9B6352}" presName="descendantText" presStyleLbl="alignAccFollowNode1" presStyleIdx="2" presStyleCnt="3" custScaleX="116933" custLinFactNeighborX="1738" custLinFactNeighborY="-4723">
        <dgm:presLayoutVars>
          <dgm:bulletEnabled val="1"/>
        </dgm:presLayoutVars>
      </dgm:prSet>
      <dgm:spPr/>
    </dgm:pt>
  </dgm:ptLst>
  <dgm:cxnLst>
    <dgm:cxn modelId="{3EDF7126-587F-4853-A12A-66EE1FA65CE9}" type="presOf" srcId="{560168D1-7D6B-4BEB-8F5F-CBD1E699B03F}" destId="{7586D3A3-8FFC-4AAD-89C5-03DF0BD8F291}" srcOrd="0" destOrd="0" presId="urn:microsoft.com/office/officeart/2005/8/layout/vList5"/>
    <dgm:cxn modelId="{F296C62F-A7A8-448B-9D43-034636553D88}" srcId="{BD669006-E213-446B-BF0F-AA210FFFAC09}" destId="{6AC82F7C-BDF5-4125-86EC-EA0FDA9B6352}" srcOrd="2" destOrd="0" parTransId="{41CA1760-DC52-4C5E-8020-C79A72448A52}" sibTransId="{53980363-8E3E-4396-8DBE-224937C7D563}"/>
    <dgm:cxn modelId="{F7F42634-5AEF-4012-98AF-736DBFD6BEA0}" srcId="{BD669006-E213-446B-BF0F-AA210FFFAC09}" destId="{063CC933-AC1E-4585-B19A-9D2A96EE2676}" srcOrd="1" destOrd="0" parTransId="{DCFEE153-EC6D-41C5-B4F3-A5245C6EB0CA}" sibTransId="{BA0CD856-A4D3-4FA4-A639-869478C99E8E}"/>
    <dgm:cxn modelId="{73554584-9D06-404B-8EE4-EC18F7742B4C}" type="presOf" srcId="{BD669006-E213-446B-BF0F-AA210FFFAC09}" destId="{CF509A1C-CB54-4860-8469-A2618DD4C7C6}" srcOrd="0" destOrd="0" presId="urn:microsoft.com/office/officeart/2005/8/layout/vList5"/>
    <dgm:cxn modelId="{6975B38B-D358-40DB-B704-F55D8ACAF37C}" type="presOf" srcId="{846A4BD1-5B98-42AD-A229-55CCA1301446}" destId="{3318DCCF-E26C-4F11-9BA7-BF9662C7F190}" srcOrd="0" destOrd="0" presId="urn:microsoft.com/office/officeart/2005/8/layout/vList5"/>
    <dgm:cxn modelId="{07205396-EBED-4E98-B2E5-0BED2BF5B8B6}" type="presOf" srcId="{291F1A58-C31B-44C0-8DD0-41A675D69A49}" destId="{3CB5AB72-D6F4-4449-8B70-E9AEC03FEDC3}" srcOrd="0" destOrd="0" presId="urn:microsoft.com/office/officeart/2005/8/layout/vList5"/>
    <dgm:cxn modelId="{2E38059F-0633-481D-BA49-47AB4D172A77}" srcId="{6AC82F7C-BDF5-4125-86EC-EA0FDA9B6352}" destId="{291F1A58-C31B-44C0-8DD0-41A675D69A49}" srcOrd="0" destOrd="0" parTransId="{EA350791-C7F6-49C9-BB33-004FA163AF15}" sibTransId="{C0C1765B-63C1-4566-83FD-83D98B42C914}"/>
    <dgm:cxn modelId="{1DCF2DA5-3634-4F97-B661-E61DB50CF0B1}" srcId="{BD669006-E213-446B-BF0F-AA210FFFAC09}" destId="{560168D1-7D6B-4BEB-8F5F-CBD1E699B03F}" srcOrd="0" destOrd="0" parTransId="{DA0BA8DF-7947-4000-9967-953FBD4BBC80}" sibTransId="{D7E6EBFB-5293-4E67-A4B9-280A8003BBFD}"/>
    <dgm:cxn modelId="{F84E8BBA-9AC4-49ED-A3F7-45B00EF5CA9B}" srcId="{560168D1-7D6B-4BEB-8F5F-CBD1E699B03F}" destId="{3A12FA3F-168A-42C4-A766-EE8098FF7E07}" srcOrd="0" destOrd="0" parTransId="{5EBE3D45-91BE-447B-997C-A34EB9B1BA38}" sibTransId="{91B20272-7E10-4EED-A10A-CA5F6E0F7334}"/>
    <dgm:cxn modelId="{4A7065DA-FA59-4E04-BF09-F92579CFF1E0}" srcId="{063CC933-AC1E-4585-B19A-9D2A96EE2676}" destId="{846A4BD1-5B98-42AD-A229-55CCA1301446}" srcOrd="0" destOrd="0" parTransId="{E7B4DD23-5E0B-4EA1-ACEC-52844B2FA192}" sibTransId="{B08274BE-4DDB-415F-915D-0B592DBF87BE}"/>
    <dgm:cxn modelId="{001BB1EA-75B7-48A2-BB87-27B17CBA3981}" type="presOf" srcId="{3A12FA3F-168A-42C4-A766-EE8098FF7E07}" destId="{20BB6C44-3AD5-4378-B3D9-E3225620C035}" srcOrd="0" destOrd="0" presId="urn:microsoft.com/office/officeart/2005/8/layout/vList5"/>
    <dgm:cxn modelId="{7462AEEB-402C-4B78-A9AF-EFE9DEFCEC9F}" type="presOf" srcId="{063CC933-AC1E-4585-B19A-9D2A96EE2676}" destId="{5A4B7669-9FF4-4045-8470-86D70724079B}" srcOrd="0" destOrd="0" presId="urn:microsoft.com/office/officeart/2005/8/layout/vList5"/>
    <dgm:cxn modelId="{A9A8CFF7-A8BF-4837-8EAA-6EC78FD563F6}" type="presOf" srcId="{6AC82F7C-BDF5-4125-86EC-EA0FDA9B6352}" destId="{E7FE1BD9-F91C-45EE-8407-EE413A1E89CF}" srcOrd="0" destOrd="0" presId="urn:microsoft.com/office/officeart/2005/8/layout/vList5"/>
    <dgm:cxn modelId="{7F5FA8B9-44D9-4233-82CF-E47842E9AB62}" type="presParOf" srcId="{CF509A1C-CB54-4860-8469-A2618DD4C7C6}" destId="{22B7405F-00C3-426F-B6F3-39FBD91C9004}" srcOrd="0" destOrd="0" presId="urn:microsoft.com/office/officeart/2005/8/layout/vList5"/>
    <dgm:cxn modelId="{63B9EA93-DD6F-49CD-A0A8-53125A312CFA}" type="presParOf" srcId="{22B7405F-00C3-426F-B6F3-39FBD91C9004}" destId="{7586D3A3-8FFC-4AAD-89C5-03DF0BD8F291}" srcOrd="0" destOrd="0" presId="urn:microsoft.com/office/officeart/2005/8/layout/vList5"/>
    <dgm:cxn modelId="{AD5EF91F-A2E1-4710-8D59-88F03CE326ED}" type="presParOf" srcId="{22B7405F-00C3-426F-B6F3-39FBD91C9004}" destId="{20BB6C44-3AD5-4378-B3D9-E3225620C035}" srcOrd="1" destOrd="0" presId="urn:microsoft.com/office/officeart/2005/8/layout/vList5"/>
    <dgm:cxn modelId="{C20BBD0E-CF58-4B53-9D88-FE44BE1F129A}" type="presParOf" srcId="{CF509A1C-CB54-4860-8469-A2618DD4C7C6}" destId="{22E4BD88-4CDF-4EC7-9BCB-FEAE40E0F6CC}" srcOrd="1" destOrd="0" presId="urn:microsoft.com/office/officeart/2005/8/layout/vList5"/>
    <dgm:cxn modelId="{5AC0DAAE-BDE4-4C0E-BAC8-53B7AF7342A1}" type="presParOf" srcId="{CF509A1C-CB54-4860-8469-A2618DD4C7C6}" destId="{9D28F5EC-E2A3-4EE0-A3A1-7D64E830B287}" srcOrd="2" destOrd="0" presId="urn:microsoft.com/office/officeart/2005/8/layout/vList5"/>
    <dgm:cxn modelId="{478F46CE-6888-46D9-BE32-FEB68844C454}" type="presParOf" srcId="{9D28F5EC-E2A3-4EE0-A3A1-7D64E830B287}" destId="{5A4B7669-9FF4-4045-8470-86D70724079B}" srcOrd="0" destOrd="0" presId="urn:microsoft.com/office/officeart/2005/8/layout/vList5"/>
    <dgm:cxn modelId="{A9371226-2619-45D2-A52C-6AED262E659A}" type="presParOf" srcId="{9D28F5EC-E2A3-4EE0-A3A1-7D64E830B287}" destId="{3318DCCF-E26C-4F11-9BA7-BF9662C7F190}" srcOrd="1" destOrd="0" presId="urn:microsoft.com/office/officeart/2005/8/layout/vList5"/>
    <dgm:cxn modelId="{052C5FE5-B347-4E72-A920-A096285FD9D2}" type="presParOf" srcId="{CF509A1C-CB54-4860-8469-A2618DD4C7C6}" destId="{B024A609-A2B6-406A-8A45-B3FF0C671E44}" srcOrd="3" destOrd="0" presId="urn:microsoft.com/office/officeart/2005/8/layout/vList5"/>
    <dgm:cxn modelId="{5D0D0152-5EFE-4325-B543-9A6971EF9B3A}" type="presParOf" srcId="{CF509A1C-CB54-4860-8469-A2618DD4C7C6}" destId="{7563C49A-D669-4867-8D70-5916B13EBED9}" srcOrd="4" destOrd="0" presId="urn:microsoft.com/office/officeart/2005/8/layout/vList5"/>
    <dgm:cxn modelId="{70B0254A-D47F-4B29-9AC4-10E00F536437}" type="presParOf" srcId="{7563C49A-D669-4867-8D70-5916B13EBED9}" destId="{E7FE1BD9-F91C-45EE-8407-EE413A1E89CF}" srcOrd="0" destOrd="0" presId="urn:microsoft.com/office/officeart/2005/8/layout/vList5"/>
    <dgm:cxn modelId="{94AEEE88-C82C-4087-B092-BE4FAA1A7856}" type="presParOf" srcId="{7563C49A-D669-4867-8D70-5916B13EBED9}" destId="{3CB5AB72-D6F4-4449-8B70-E9AEC03FEDC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8CF07282-AE0D-447A-B8D5-DC75D3866B2B}" type="doc">
      <dgm:prSet loTypeId="urn:microsoft.com/office/officeart/2005/8/layout/venn1" loCatId="relationship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2E2DD6E2-1B51-4E54-B5F1-48B9B0E2864B}">
      <dgm:prSet/>
      <dgm:spPr/>
      <dgm:t>
        <a:bodyPr/>
        <a:lstStyle/>
        <a:p>
          <a:pPr rtl="0"/>
          <a:r>
            <a:rPr lang="en-US" dirty="0"/>
            <a:t>Heart</a:t>
          </a:r>
        </a:p>
      </dgm:t>
    </dgm:pt>
    <dgm:pt modelId="{57414A13-D78B-4129-AA6D-135EDCD555AC}" type="parTrans" cxnId="{1EB29A32-1F98-4B52-90DF-E0CD6456F1FD}">
      <dgm:prSet/>
      <dgm:spPr/>
      <dgm:t>
        <a:bodyPr/>
        <a:lstStyle/>
        <a:p>
          <a:endParaRPr lang="en-US"/>
        </a:p>
      </dgm:t>
    </dgm:pt>
    <dgm:pt modelId="{6EF49A36-1333-4540-8821-2BBD4898DED5}" type="sibTrans" cxnId="{1EB29A32-1F98-4B52-90DF-E0CD6456F1FD}">
      <dgm:prSet/>
      <dgm:spPr/>
      <dgm:t>
        <a:bodyPr/>
        <a:lstStyle/>
        <a:p>
          <a:endParaRPr lang="en-US"/>
        </a:p>
      </dgm:t>
    </dgm:pt>
    <dgm:pt modelId="{CF40DD1F-048E-4BAD-8C5E-F8CE185C1847}">
      <dgm:prSet/>
      <dgm:spPr/>
      <dgm:t>
        <a:bodyPr/>
        <a:lstStyle/>
        <a:p>
          <a:pPr rtl="0"/>
          <a:r>
            <a:rPr lang="en-US" dirty="0"/>
            <a:t>Head</a:t>
          </a:r>
        </a:p>
      </dgm:t>
    </dgm:pt>
    <dgm:pt modelId="{D767171F-31B3-422F-BFDB-38FA957B2F71}" type="parTrans" cxnId="{4DD21E06-6C0D-42DD-9D89-DA4628411A9C}">
      <dgm:prSet/>
      <dgm:spPr/>
      <dgm:t>
        <a:bodyPr/>
        <a:lstStyle/>
        <a:p>
          <a:endParaRPr lang="en-US"/>
        </a:p>
      </dgm:t>
    </dgm:pt>
    <dgm:pt modelId="{6CB7EC93-0629-4687-82E5-74688E0A8E07}" type="sibTrans" cxnId="{4DD21E06-6C0D-42DD-9D89-DA4628411A9C}">
      <dgm:prSet/>
      <dgm:spPr/>
      <dgm:t>
        <a:bodyPr/>
        <a:lstStyle/>
        <a:p>
          <a:endParaRPr lang="en-US"/>
        </a:p>
      </dgm:t>
    </dgm:pt>
    <dgm:pt modelId="{6217F63F-7E16-46A0-B862-C2AB0E05CB56}">
      <dgm:prSet/>
      <dgm:spPr/>
      <dgm:t>
        <a:bodyPr/>
        <a:lstStyle/>
        <a:p>
          <a:pPr rtl="0"/>
          <a:r>
            <a:rPr lang="en-US" dirty="0"/>
            <a:t>Hands</a:t>
          </a:r>
        </a:p>
      </dgm:t>
    </dgm:pt>
    <dgm:pt modelId="{C43B11E9-AFF3-4545-8977-BBA0C0FC9A3C}" type="parTrans" cxnId="{47DF336E-19C7-44FA-8C9D-F06C47100763}">
      <dgm:prSet/>
      <dgm:spPr/>
      <dgm:t>
        <a:bodyPr/>
        <a:lstStyle/>
        <a:p>
          <a:endParaRPr lang="en-US"/>
        </a:p>
      </dgm:t>
    </dgm:pt>
    <dgm:pt modelId="{7983092C-E456-4E1F-9582-3F638E3F8E26}" type="sibTrans" cxnId="{47DF336E-19C7-44FA-8C9D-F06C47100763}">
      <dgm:prSet/>
      <dgm:spPr/>
      <dgm:t>
        <a:bodyPr/>
        <a:lstStyle/>
        <a:p>
          <a:endParaRPr lang="en-US"/>
        </a:p>
      </dgm:t>
    </dgm:pt>
    <dgm:pt modelId="{9648104B-3EC0-4190-AE6C-651CC58E16C7}" type="pres">
      <dgm:prSet presAssocID="{8CF07282-AE0D-447A-B8D5-DC75D3866B2B}" presName="compositeShape" presStyleCnt="0">
        <dgm:presLayoutVars>
          <dgm:chMax val="7"/>
          <dgm:dir/>
          <dgm:resizeHandles val="exact"/>
        </dgm:presLayoutVars>
      </dgm:prSet>
      <dgm:spPr/>
    </dgm:pt>
    <dgm:pt modelId="{6DAFC7D5-AF0B-420C-9EB5-3422C49F1A36}" type="pres">
      <dgm:prSet presAssocID="{2E2DD6E2-1B51-4E54-B5F1-48B9B0E2864B}" presName="circ1" presStyleLbl="vennNode1" presStyleIdx="0" presStyleCnt="3"/>
      <dgm:spPr/>
    </dgm:pt>
    <dgm:pt modelId="{C35045B8-0231-41AA-8F08-AAADE919E149}" type="pres">
      <dgm:prSet presAssocID="{2E2DD6E2-1B51-4E54-B5F1-48B9B0E2864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B64EF52C-6B83-4DB7-93E3-E5DB03C1FF95}" type="pres">
      <dgm:prSet presAssocID="{CF40DD1F-048E-4BAD-8C5E-F8CE185C1847}" presName="circ2" presStyleLbl="vennNode1" presStyleIdx="1" presStyleCnt="3"/>
      <dgm:spPr/>
    </dgm:pt>
    <dgm:pt modelId="{2C6CAC7A-13B9-4059-BC35-97A5A10BA60A}" type="pres">
      <dgm:prSet presAssocID="{CF40DD1F-048E-4BAD-8C5E-F8CE185C1847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4A5C775-7217-4E42-AF14-5AAEEBFEA6DA}" type="pres">
      <dgm:prSet presAssocID="{6217F63F-7E16-46A0-B862-C2AB0E05CB56}" presName="circ3" presStyleLbl="vennNode1" presStyleIdx="2" presStyleCnt="3"/>
      <dgm:spPr/>
    </dgm:pt>
    <dgm:pt modelId="{40F0A3B6-F5D8-4C56-846E-3179853E1D17}" type="pres">
      <dgm:prSet presAssocID="{6217F63F-7E16-46A0-B862-C2AB0E05CB56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4DD21E06-6C0D-42DD-9D89-DA4628411A9C}" srcId="{8CF07282-AE0D-447A-B8D5-DC75D3866B2B}" destId="{CF40DD1F-048E-4BAD-8C5E-F8CE185C1847}" srcOrd="1" destOrd="0" parTransId="{D767171F-31B3-422F-BFDB-38FA957B2F71}" sibTransId="{6CB7EC93-0629-4687-82E5-74688E0A8E07}"/>
    <dgm:cxn modelId="{A75BE80B-A8B6-4A7D-8648-DA5FA9C16690}" type="presOf" srcId="{8CF07282-AE0D-447A-B8D5-DC75D3866B2B}" destId="{9648104B-3EC0-4190-AE6C-651CC58E16C7}" srcOrd="0" destOrd="0" presId="urn:microsoft.com/office/officeart/2005/8/layout/venn1"/>
    <dgm:cxn modelId="{5E379423-F179-4898-A1A1-213EF2656576}" type="presOf" srcId="{6217F63F-7E16-46A0-B862-C2AB0E05CB56}" destId="{54A5C775-7217-4E42-AF14-5AAEEBFEA6DA}" srcOrd="0" destOrd="0" presId="urn:microsoft.com/office/officeart/2005/8/layout/venn1"/>
    <dgm:cxn modelId="{B6B28930-9F8D-46B0-B2E7-B695DA30DED7}" type="presOf" srcId="{2E2DD6E2-1B51-4E54-B5F1-48B9B0E2864B}" destId="{C35045B8-0231-41AA-8F08-AAADE919E149}" srcOrd="1" destOrd="0" presId="urn:microsoft.com/office/officeart/2005/8/layout/venn1"/>
    <dgm:cxn modelId="{1EB29A32-1F98-4B52-90DF-E0CD6456F1FD}" srcId="{8CF07282-AE0D-447A-B8D5-DC75D3866B2B}" destId="{2E2DD6E2-1B51-4E54-B5F1-48B9B0E2864B}" srcOrd="0" destOrd="0" parTransId="{57414A13-D78B-4129-AA6D-135EDCD555AC}" sibTransId="{6EF49A36-1333-4540-8821-2BBD4898DED5}"/>
    <dgm:cxn modelId="{015C6E37-A396-4AAF-A2E6-F506362605D3}" type="presOf" srcId="{CF40DD1F-048E-4BAD-8C5E-F8CE185C1847}" destId="{B64EF52C-6B83-4DB7-93E3-E5DB03C1FF95}" srcOrd="0" destOrd="0" presId="urn:microsoft.com/office/officeart/2005/8/layout/venn1"/>
    <dgm:cxn modelId="{03A0C360-634E-4AC7-9680-47F1CB203D4A}" type="presOf" srcId="{CF40DD1F-048E-4BAD-8C5E-F8CE185C1847}" destId="{2C6CAC7A-13B9-4059-BC35-97A5A10BA60A}" srcOrd="1" destOrd="0" presId="urn:microsoft.com/office/officeart/2005/8/layout/venn1"/>
    <dgm:cxn modelId="{47DF336E-19C7-44FA-8C9D-F06C47100763}" srcId="{8CF07282-AE0D-447A-B8D5-DC75D3866B2B}" destId="{6217F63F-7E16-46A0-B862-C2AB0E05CB56}" srcOrd="2" destOrd="0" parTransId="{C43B11E9-AFF3-4545-8977-BBA0C0FC9A3C}" sibTransId="{7983092C-E456-4E1F-9582-3F638E3F8E26}"/>
    <dgm:cxn modelId="{6D0CA777-095F-429C-9AEA-DE43CB2CD1FC}" type="presOf" srcId="{2E2DD6E2-1B51-4E54-B5F1-48B9B0E2864B}" destId="{6DAFC7D5-AF0B-420C-9EB5-3422C49F1A36}" srcOrd="0" destOrd="0" presId="urn:microsoft.com/office/officeart/2005/8/layout/venn1"/>
    <dgm:cxn modelId="{78BBE7AF-6C0D-4B2D-B899-81A764D38713}" type="presOf" srcId="{6217F63F-7E16-46A0-B862-C2AB0E05CB56}" destId="{40F0A3B6-F5D8-4C56-846E-3179853E1D17}" srcOrd="1" destOrd="0" presId="urn:microsoft.com/office/officeart/2005/8/layout/venn1"/>
    <dgm:cxn modelId="{E2C71823-774C-4304-8787-D936E1B75924}" type="presParOf" srcId="{9648104B-3EC0-4190-AE6C-651CC58E16C7}" destId="{6DAFC7D5-AF0B-420C-9EB5-3422C49F1A36}" srcOrd="0" destOrd="0" presId="urn:microsoft.com/office/officeart/2005/8/layout/venn1"/>
    <dgm:cxn modelId="{30B4A410-34BA-46FC-A7CB-ABDECDE2FF59}" type="presParOf" srcId="{9648104B-3EC0-4190-AE6C-651CC58E16C7}" destId="{C35045B8-0231-41AA-8F08-AAADE919E149}" srcOrd="1" destOrd="0" presId="urn:microsoft.com/office/officeart/2005/8/layout/venn1"/>
    <dgm:cxn modelId="{99900BAB-D403-4EC6-8DAA-023CECB5B174}" type="presParOf" srcId="{9648104B-3EC0-4190-AE6C-651CC58E16C7}" destId="{B64EF52C-6B83-4DB7-93E3-E5DB03C1FF95}" srcOrd="2" destOrd="0" presId="urn:microsoft.com/office/officeart/2005/8/layout/venn1"/>
    <dgm:cxn modelId="{22CE41B3-99D1-4029-8DB0-57B867723B55}" type="presParOf" srcId="{9648104B-3EC0-4190-AE6C-651CC58E16C7}" destId="{2C6CAC7A-13B9-4059-BC35-97A5A10BA60A}" srcOrd="3" destOrd="0" presId="urn:microsoft.com/office/officeart/2005/8/layout/venn1"/>
    <dgm:cxn modelId="{D32E1171-CB63-407B-A22F-A582E72036CF}" type="presParOf" srcId="{9648104B-3EC0-4190-AE6C-651CC58E16C7}" destId="{54A5C775-7217-4E42-AF14-5AAEEBFEA6DA}" srcOrd="4" destOrd="0" presId="urn:microsoft.com/office/officeart/2005/8/layout/venn1"/>
    <dgm:cxn modelId="{8B487139-472C-44A1-B84C-A4C93162A78D}" type="presParOf" srcId="{9648104B-3EC0-4190-AE6C-651CC58E16C7}" destId="{40F0A3B6-F5D8-4C56-846E-3179853E1D17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08A06DDF-DB90-44E7-976B-97920F0223D8}" type="doc">
      <dgm:prSet loTypeId="urn:microsoft.com/office/officeart/2005/8/layout/bProcess4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9668A076-1AFC-492D-A4E9-B55957C19337}">
      <dgm:prSet/>
      <dgm:spPr/>
      <dgm:t>
        <a:bodyPr/>
        <a:lstStyle/>
        <a:p>
          <a:r>
            <a:rPr lang="en-US" dirty="0"/>
            <a:t>Facilitate Shared Leadership</a:t>
          </a:r>
        </a:p>
      </dgm:t>
    </dgm:pt>
    <dgm:pt modelId="{728B9E1B-8472-44E0-AE2E-B1F3C8FB1F50}" type="parTrans" cxnId="{26DA0210-F705-40C3-9399-7057EB3F45CE}">
      <dgm:prSet/>
      <dgm:spPr/>
      <dgm:t>
        <a:bodyPr/>
        <a:lstStyle/>
        <a:p>
          <a:endParaRPr lang="en-US"/>
        </a:p>
      </dgm:t>
    </dgm:pt>
    <dgm:pt modelId="{B173205F-E956-43A6-9FC7-BA68548C3AE2}" type="sibTrans" cxnId="{26DA0210-F705-40C3-9399-7057EB3F45CE}">
      <dgm:prSet/>
      <dgm:spPr/>
      <dgm:t>
        <a:bodyPr/>
        <a:lstStyle/>
        <a:p>
          <a:endParaRPr lang="en-US"/>
        </a:p>
      </dgm:t>
    </dgm:pt>
    <dgm:pt modelId="{AA5F65FB-30E9-4EC0-8F2A-86A0A44B77BB}">
      <dgm:prSet/>
      <dgm:spPr/>
      <dgm:t>
        <a:bodyPr/>
        <a:lstStyle/>
        <a:p>
          <a:r>
            <a:rPr lang="en-US" dirty="0"/>
            <a:t>Transformation and Change</a:t>
          </a:r>
        </a:p>
      </dgm:t>
    </dgm:pt>
    <dgm:pt modelId="{2453388F-926A-4BD3-A045-389635AFAAA8}" type="parTrans" cxnId="{24D92B26-774C-44EE-8A54-85EC7EE10396}">
      <dgm:prSet/>
      <dgm:spPr/>
      <dgm:t>
        <a:bodyPr/>
        <a:lstStyle/>
        <a:p>
          <a:endParaRPr lang="en-US"/>
        </a:p>
      </dgm:t>
    </dgm:pt>
    <dgm:pt modelId="{0B02147E-1461-4D9D-AE37-6790D1990E8F}" type="sibTrans" cxnId="{24D92B26-774C-44EE-8A54-85EC7EE10396}">
      <dgm:prSet/>
      <dgm:spPr/>
      <dgm:t>
        <a:bodyPr/>
        <a:lstStyle/>
        <a:p>
          <a:endParaRPr lang="en-US"/>
        </a:p>
      </dgm:t>
    </dgm:pt>
    <dgm:pt modelId="{49B1CBA7-497A-40DF-8275-17BA64E3C1AC}">
      <dgm:prSet/>
      <dgm:spPr/>
      <dgm:t>
        <a:bodyPr/>
        <a:lstStyle/>
        <a:p>
          <a:r>
            <a:rPr lang="en-US" dirty="0"/>
            <a:t>Personal Qualities</a:t>
          </a:r>
        </a:p>
      </dgm:t>
    </dgm:pt>
    <dgm:pt modelId="{6590695C-AC7C-4B02-ABB6-623BF2C7992F}" type="parTrans" cxnId="{7702B562-D61D-46D0-9D51-8272E7AFFEF1}">
      <dgm:prSet/>
      <dgm:spPr/>
      <dgm:t>
        <a:bodyPr/>
        <a:lstStyle/>
        <a:p>
          <a:endParaRPr lang="en-US"/>
        </a:p>
      </dgm:t>
    </dgm:pt>
    <dgm:pt modelId="{1AA4BC39-EF35-466E-AB40-24EA349A5D18}" type="sibTrans" cxnId="{7702B562-D61D-46D0-9D51-8272E7AFFEF1}">
      <dgm:prSet/>
      <dgm:spPr/>
      <dgm:t>
        <a:bodyPr/>
        <a:lstStyle/>
        <a:p>
          <a:endParaRPr lang="en-US"/>
        </a:p>
      </dgm:t>
    </dgm:pt>
    <dgm:pt modelId="{EC1132AA-4ABF-476B-9F63-AC9FA8C6BFFF}">
      <dgm:prSet/>
      <dgm:spPr/>
      <dgm:t>
        <a:bodyPr/>
        <a:lstStyle/>
        <a:p>
          <a:r>
            <a:rPr lang="en-US" dirty="0"/>
            <a:t>Goal Alignment</a:t>
          </a:r>
        </a:p>
      </dgm:t>
    </dgm:pt>
    <dgm:pt modelId="{53CD9840-F529-41DE-9083-5476C87A4E88}" type="parTrans" cxnId="{CA836A99-29F5-4AC1-9FEF-B0F69E52A43E}">
      <dgm:prSet/>
      <dgm:spPr/>
      <dgm:t>
        <a:bodyPr/>
        <a:lstStyle/>
        <a:p>
          <a:endParaRPr lang="en-US"/>
        </a:p>
      </dgm:t>
    </dgm:pt>
    <dgm:pt modelId="{20058958-45DA-4D25-9937-EB75601AA406}" type="sibTrans" cxnId="{CA836A99-29F5-4AC1-9FEF-B0F69E52A43E}">
      <dgm:prSet/>
      <dgm:spPr/>
      <dgm:t>
        <a:bodyPr/>
        <a:lstStyle/>
        <a:p>
          <a:endParaRPr lang="en-US"/>
        </a:p>
      </dgm:t>
    </dgm:pt>
    <dgm:pt modelId="{770BE448-4677-4340-9A78-98516701185D}">
      <dgm:prSet/>
      <dgm:spPr/>
      <dgm:t>
        <a:bodyPr/>
        <a:lstStyle/>
        <a:p>
          <a:r>
            <a:rPr lang="en-US" dirty="0"/>
            <a:t>Creativity and Innovation</a:t>
          </a:r>
        </a:p>
      </dgm:t>
    </dgm:pt>
    <dgm:pt modelId="{DB727668-94B6-4109-9B84-305D814127BE}" type="parTrans" cxnId="{1A96A3D0-FA96-4A89-931A-83396692E5B9}">
      <dgm:prSet/>
      <dgm:spPr/>
      <dgm:t>
        <a:bodyPr/>
        <a:lstStyle/>
        <a:p>
          <a:endParaRPr lang="en-US"/>
        </a:p>
      </dgm:t>
    </dgm:pt>
    <dgm:pt modelId="{134040EC-91F5-462C-ACA6-98B86E7D1CF3}" type="sibTrans" cxnId="{1A96A3D0-FA96-4A89-931A-83396692E5B9}">
      <dgm:prSet/>
      <dgm:spPr/>
      <dgm:t>
        <a:bodyPr/>
        <a:lstStyle/>
        <a:p>
          <a:endParaRPr lang="en-US"/>
        </a:p>
      </dgm:t>
    </dgm:pt>
    <dgm:pt modelId="{BE34F181-83A4-42CE-BB19-F9AFD2838138}">
      <dgm:prSet/>
      <dgm:spPr/>
      <dgm:t>
        <a:bodyPr/>
        <a:lstStyle/>
        <a:p>
          <a:r>
            <a:rPr lang="en-US" dirty="0"/>
            <a:t>Communication</a:t>
          </a:r>
        </a:p>
      </dgm:t>
    </dgm:pt>
    <dgm:pt modelId="{87358D28-2CAC-4090-88EE-A5AEA97C6A79}" type="parTrans" cxnId="{190F9B8F-C9E4-425D-A463-8EB53BB77070}">
      <dgm:prSet/>
      <dgm:spPr/>
      <dgm:t>
        <a:bodyPr/>
        <a:lstStyle/>
        <a:p>
          <a:endParaRPr lang="en-US"/>
        </a:p>
      </dgm:t>
    </dgm:pt>
    <dgm:pt modelId="{1CB520EA-F8E0-4979-8114-835E433322C2}" type="sibTrans" cxnId="{190F9B8F-C9E4-425D-A463-8EB53BB77070}">
      <dgm:prSet/>
      <dgm:spPr/>
      <dgm:t>
        <a:bodyPr/>
        <a:lstStyle/>
        <a:p>
          <a:endParaRPr lang="en-US"/>
        </a:p>
      </dgm:t>
    </dgm:pt>
    <dgm:pt modelId="{78FFF75C-74B4-4FDA-99FF-181C880E1648}">
      <dgm:prSet/>
      <dgm:spPr/>
      <dgm:t>
        <a:bodyPr/>
        <a:lstStyle/>
        <a:p>
          <a:r>
            <a:rPr lang="en-US" dirty="0"/>
            <a:t>Team-Building</a:t>
          </a:r>
        </a:p>
      </dgm:t>
    </dgm:pt>
    <dgm:pt modelId="{36F70BA3-5256-44DF-89EF-52A6A151EF94}" type="parTrans" cxnId="{F4EF88A0-4BFE-46ED-95C6-7237CBDF7CC7}">
      <dgm:prSet/>
      <dgm:spPr/>
      <dgm:t>
        <a:bodyPr/>
        <a:lstStyle/>
        <a:p>
          <a:endParaRPr lang="en-US"/>
        </a:p>
      </dgm:t>
    </dgm:pt>
    <dgm:pt modelId="{DEC42959-8507-4058-97BD-95A832E40FF5}" type="sibTrans" cxnId="{F4EF88A0-4BFE-46ED-95C6-7237CBDF7CC7}">
      <dgm:prSet/>
      <dgm:spPr/>
      <dgm:t>
        <a:bodyPr/>
        <a:lstStyle/>
        <a:p>
          <a:endParaRPr lang="en-US"/>
        </a:p>
      </dgm:t>
    </dgm:pt>
    <dgm:pt modelId="{4825D29D-D861-465E-81BF-5B1CD583048C}">
      <dgm:prSet/>
      <dgm:spPr/>
      <dgm:t>
        <a:bodyPr/>
        <a:lstStyle/>
        <a:p>
          <a:r>
            <a:rPr lang="en-US" dirty="0"/>
            <a:t>Leadership Clarity</a:t>
          </a:r>
        </a:p>
      </dgm:t>
    </dgm:pt>
    <dgm:pt modelId="{2B8F0EB0-2908-46C6-8462-D2979029CD6E}" type="parTrans" cxnId="{434E4842-3ABD-476C-A9B7-7106C6E582CE}">
      <dgm:prSet/>
      <dgm:spPr/>
      <dgm:t>
        <a:bodyPr/>
        <a:lstStyle/>
        <a:p>
          <a:endParaRPr lang="en-US"/>
        </a:p>
      </dgm:t>
    </dgm:pt>
    <dgm:pt modelId="{DC2BE251-39B5-4E14-93EE-38116C3A2DE1}" type="sibTrans" cxnId="{434E4842-3ABD-476C-A9B7-7106C6E582CE}">
      <dgm:prSet/>
      <dgm:spPr/>
      <dgm:t>
        <a:bodyPr/>
        <a:lstStyle/>
        <a:p>
          <a:endParaRPr lang="en-US"/>
        </a:p>
      </dgm:t>
    </dgm:pt>
    <dgm:pt modelId="{9481A1FF-9890-4D4E-AE71-7913070F4131}">
      <dgm:prSet/>
      <dgm:spPr/>
      <dgm:t>
        <a:bodyPr/>
        <a:lstStyle/>
        <a:p>
          <a:r>
            <a:rPr lang="en-US" dirty="0"/>
            <a:t>Direction Setting</a:t>
          </a:r>
        </a:p>
      </dgm:t>
    </dgm:pt>
    <dgm:pt modelId="{8022FA84-F3A1-4763-B18F-8B6691A38166}" type="parTrans" cxnId="{3EAC7977-85BD-4F05-ACAB-AE26564B85A9}">
      <dgm:prSet/>
      <dgm:spPr/>
      <dgm:t>
        <a:bodyPr/>
        <a:lstStyle/>
        <a:p>
          <a:endParaRPr lang="en-US"/>
        </a:p>
      </dgm:t>
    </dgm:pt>
    <dgm:pt modelId="{82C8549B-E02A-4C7F-976C-79B3300D6D77}" type="sibTrans" cxnId="{3EAC7977-85BD-4F05-ACAB-AE26564B85A9}">
      <dgm:prSet/>
      <dgm:spPr/>
      <dgm:t>
        <a:bodyPr/>
        <a:lstStyle/>
        <a:p>
          <a:endParaRPr lang="en-US"/>
        </a:p>
      </dgm:t>
    </dgm:pt>
    <dgm:pt modelId="{59703C3D-45CA-4702-8860-6F7EBBC0958F}">
      <dgm:prSet/>
      <dgm:spPr/>
      <dgm:t>
        <a:bodyPr/>
        <a:lstStyle/>
        <a:p>
          <a:r>
            <a:rPr lang="en-US" dirty="0"/>
            <a:t>External Liaison</a:t>
          </a:r>
        </a:p>
      </dgm:t>
    </dgm:pt>
    <dgm:pt modelId="{53FA786A-A871-4A48-AB94-0F05424817D0}" type="parTrans" cxnId="{404E066B-7248-42A8-A627-CD50BAFE9DF2}">
      <dgm:prSet/>
      <dgm:spPr/>
      <dgm:t>
        <a:bodyPr/>
        <a:lstStyle/>
        <a:p>
          <a:endParaRPr lang="en-US"/>
        </a:p>
      </dgm:t>
    </dgm:pt>
    <dgm:pt modelId="{E43E4DEA-74D3-44BA-A929-7D895956BA40}" type="sibTrans" cxnId="{404E066B-7248-42A8-A627-CD50BAFE9DF2}">
      <dgm:prSet/>
      <dgm:spPr/>
      <dgm:t>
        <a:bodyPr/>
        <a:lstStyle/>
        <a:p>
          <a:endParaRPr lang="en-US"/>
        </a:p>
      </dgm:t>
    </dgm:pt>
    <dgm:pt modelId="{B59E032C-A216-4A9B-81D1-12E3FED98A04}">
      <dgm:prSet/>
      <dgm:spPr/>
      <dgm:t>
        <a:bodyPr/>
        <a:lstStyle/>
        <a:p>
          <a:r>
            <a:rPr lang="en-US" dirty="0"/>
            <a:t>Skill Mix and Diversity</a:t>
          </a:r>
        </a:p>
      </dgm:t>
    </dgm:pt>
    <dgm:pt modelId="{FDB5E463-E1DD-48BF-890E-C6955AFF7B79}" type="parTrans" cxnId="{3AA3EA64-8FEA-46C1-BBD2-12EE318B4C70}">
      <dgm:prSet/>
      <dgm:spPr/>
      <dgm:t>
        <a:bodyPr/>
        <a:lstStyle/>
        <a:p>
          <a:endParaRPr lang="en-US"/>
        </a:p>
      </dgm:t>
    </dgm:pt>
    <dgm:pt modelId="{ABC6AEC6-37A9-4FB9-8304-ADAD4BD9709A}" type="sibTrans" cxnId="{3AA3EA64-8FEA-46C1-BBD2-12EE318B4C70}">
      <dgm:prSet/>
      <dgm:spPr/>
      <dgm:t>
        <a:bodyPr/>
        <a:lstStyle/>
        <a:p>
          <a:endParaRPr lang="en-US"/>
        </a:p>
      </dgm:t>
    </dgm:pt>
    <dgm:pt modelId="{B46B5852-215D-49CF-AAA2-7AAD9243934B}">
      <dgm:prSet/>
      <dgm:spPr/>
      <dgm:t>
        <a:bodyPr/>
        <a:lstStyle/>
        <a:p>
          <a:r>
            <a:rPr lang="en-US" dirty="0"/>
            <a:t>Clinical and Contextual Expertise</a:t>
          </a:r>
        </a:p>
      </dgm:t>
    </dgm:pt>
    <dgm:pt modelId="{966C6278-E1D7-4FA5-97F4-3B220D22003B}" type="parTrans" cxnId="{063F5116-D501-462E-8136-5B086E0BA84C}">
      <dgm:prSet/>
      <dgm:spPr/>
      <dgm:t>
        <a:bodyPr/>
        <a:lstStyle/>
        <a:p>
          <a:endParaRPr lang="en-US"/>
        </a:p>
      </dgm:t>
    </dgm:pt>
    <dgm:pt modelId="{07A99D53-8A2D-4D73-A1AE-C4CA92BF6104}" type="sibTrans" cxnId="{063F5116-D501-462E-8136-5B086E0BA84C}">
      <dgm:prSet/>
      <dgm:spPr/>
      <dgm:t>
        <a:bodyPr/>
        <a:lstStyle/>
        <a:p>
          <a:endParaRPr lang="en-US"/>
        </a:p>
      </dgm:t>
    </dgm:pt>
    <dgm:pt modelId="{C5EE0EDA-CCEB-40CB-B6BF-10878FBCE7FA}" type="pres">
      <dgm:prSet presAssocID="{08A06DDF-DB90-44E7-976B-97920F0223D8}" presName="Name0" presStyleCnt="0">
        <dgm:presLayoutVars>
          <dgm:dir/>
          <dgm:resizeHandles/>
        </dgm:presLayoutVars>
      </dgm:prSet>
      <dgm:spPr/>
    </dgm:pt>
    <dgm:pt modelId="{29384814-EE5C-4196-9BA4-8E11A5EEC1B0}" type="pres">
      <dgm:prSet presAssocID="{9668A076-1AFC-492D-A4E9-B55957C19337}" presName="compNode" presStyleCnt="0"/>
      <dgm:spPr/>
    </dgm:pt>
    <dgm:pt modelId="{EE2B0E59-1F62-4F7E-8D05-57C7A85357FD}" type="pres">
      <dgm:prSet presAssocID="{9668A076-1AFC-492D-A4E9-B55957C19337}" presName="dummyConnPt" presStyleCnt="0"/>
      <dgm:spPr/>
    </dgm:pt>
    <dgm:pt modelId="{B65245F6-0481-4613-AC41-EC5330EA4135}" type="pres">
      <dgm:prSet presAssocID="{9668A076-1AFC-492D-A4E9-B55957C19337}" presName="node" presStyleLbl="node1" presStyleIdx="0" presStyleCnt="12">
        <dgm:presLayoutVars>
          <dgm:bulletEnabled val="1"/>
        </dgm:presLayoutVars>
      </dgm:prSet>
      <dgm:spPr/>
    </dgm:pt>
    <dgm:pt modelId="{1027481C-653B-434D-B545-95664B77A794}" type="pres">
      <dgm:prSet presAssocID="{B173205F-E956-43A6-9FC7-BA68548C3AE2}" presName="sibTrans" presStyleLbl="bgSibTrans2D1" presStyleIdx="0" presStyleCnt="11"/>
      <dgm:spPr/>
    </dgm:pt>
    <dgm:pt modelId="{FEBF3F33-7E27-40AE-839A-1B0E1381F874}" type="pres">
      <dgm:prSet presAssocID="{AA5F65FB-30E9-4EC0-8F2A-86A0A44B77BB}" presName="compNode" presStyleCnt="0"/>
      <dgm:spPr/>
    </dgm:pt>
    <dgm:pt modelId="{D3780A42-6ACA-40FA-939B-AA482743AD9A}" type="pres">
      <dgm:prSet presAssocID="{AA5F65FB-30E9-4EC0-8F2A-86A0A44B77BB}" presName="dummyConnPt" presStyleCnt="0"/>
      <dgm:spPr/>
    </dgm:pt>
    <dgm:pt modelId="{3546CA55-6502-4731-9720-EDEB472A7AA9}" type="pres">
      <dgm:prSet presAssocID="{AA5F65FB-30E9-4EC0-8F2A-86A0A44B77BB}" presName="node" presStyleLbl="node1" presStyleIdx="1" presStyleCnt="12">
        <dgm:presLayoutVars>
          <dgm:bulletEnabled val="1"/>
        </dgm:presLayoutVars>
      </dgm:prSet>
      <dgm:spPr/>
    </dgm:pt>
    <dgm:pt modelId="{8099EEF3-F4B3-4F9D-86A5-B2B40E95051B}" type="pres">
      <dgm:prSet presAssocID="{0B02147E-1461-4D9D-AE37-6790D1990E8F}" presName="sibTrans" presStyleLbl="bgSibTrans2D1" presStyleIdx="1" presStyleCnt="11"/>
      <dgm:spPr/>
    </dgm:pt>
    <dgm:pt modelId="{33FC3706-87CB-49F2-9B90-91AD0A3F6AA9}" type="pres">
      <dgm:prSet presAssocID="{49B1CBA7-497A-40DF-8275-17BA64E3C1AC}" presName="compNode" presStyleCnt="0"/>
      <dgm:spPr/>
    </dgm:pt>
    <dgm:pt modelId="{5E30E7D5-21F8-4AE0-A1E2-8F135E05F548}" type="pres">
      <dgm:prSet presAssocID="{49B1CBA7-497A-40DF-8275-17BA64E3C1AC}" presName="dummyConnPt" presStyleCnt="0"/>
      <dgm:spPr/>
    </dgm:pt>
    <dgm:pt modelId="{8BBA9B61-A41C-4813-8288-68C3E589EFEA}" type="pres">
      <dgm:prSet presAssocID="{49B1CBA7-497A-40DF-8275-17BA64E3C1AC}" presName="node" presStyleLbl="node1" presStyleIdx="2" presStyleCnt="12">
        <dgm:presLayoutVars>
          <dgm:bulletEnabled val="1"/>
        </dgm:presLayoutVars>
      </dgm:prSet>
      <dgm:spPr/>
    </dgm:pt>
    <dgm:pt modelId="{1E7B6764-DC06-4D55-BE53-6E22DAED3656}" type="pres">
      <dgm:prSet presAssocID="{1AA4BC39-EF35-466E-AB40-24EA349A5D18}" presName="sibTrans" presStyleLbl="bgSibTrans2D1" presStyleIdx="2" presStyleCnt="11"/>
      <dgm:spPr/>
    </dgm:pt>
    <dgm:pt modelId="{3C296BAC-BF26-44D3-8B94-060F18EE6D32}" type="pres">
      <dgm:prSet presAssocID="{EC1132AA-4ABF-476B-9F63-AC9FA8C6BFFF}" presName="compNode" presStyleCnt="0"/>
      <dgm:spPr/>
    </dgm:pt>
    <dgm:pt modelId="{D20DD7E8-71E0-4CF1-B1CE-9497665B3C80}" type="pres">
      <dgm:prSet presAssocID="{EC1132AA-4ABF-476B-9F63-AC9FA8C6BFFF}" presName="dummyConnPt" presStyleCnt="0"/>
      <dgm:spPr/>
    </dgm:pt>
    <dgm:pt modelId="{D2A9E7EB-79DD-46C2-90AC-2A99DB4432DB}" type="pres">
      <dgm:prSet presAssocID="{EC1132AA-4ABF-476B-9F63-AC9FA8C6BFFF}" presName="node" presStyleLbl="node1" presStyleIdx="3" presStyleCnt="12">
        <dgm:presLayoutVars>
          <dgm:bulletEnabled val="1"/>
        </dgm:presLayoutVars>
      </dgm:prSet>
      <dgm:spPr/>
    </dgm:pt>
    <dgm:pt modelId="{55B74A83-4BB5-4EDF-981A-B94B2809E9A7}" type="pres">
      <dgm:prSet presAssocID="{20058958-45DA-4D25-9937-EB75601AA406}" presName="sibTrans" presStyleLbl="bgSibTrans2D1" presStyleIdx="3" presStyleCnt="11"/>
      <dgm:spPr/>
    </dgm:pt>
    <dgm:pt modelId="{E53D0913-EC5F-4F1A-8245-7EDBA293CAFC}" type="pres">
      <dgm:prSet presAssocID="{770BE448-4677-4340-9A78-98516701185D}" presName="compNode" presStyleCnt="0"/>
      <dgm:spPr/>
    </dgm:pt>
    <dgm:pt modelId="{3AA43AC4-BC8D-4644-836A-0073B0DB4DA8}" type="pres">
      <dgm:prSet presAssocID="{770BE448-4677-4340-9A78-98516701185D}" presName="dummyConnPt" presStyleCnt="0"/>
      <dgm:spPr/>
    </dgm:pt>
    <dgm:pt modelId="{52896174-9234-4073-9D5C-F201386F519B}" type="pres">
      <dgm:prSet presAssocID="{770BE448-4677-4340-9A78-98516701185D}" presName="node" presStyleLbl="node1" presStyleIdx="4" presStyleCnt="12">
        <dgm:presLayoutVars>
          <dgm:bulletEnabled val="1"/>
        </dgm:presLayoutVars>
      </dgm:prSet>
      <dgm:spPr/>
    </dgm:pt>
    <dgm:pt modelId="{86B8FDC0-1C48-4994-9D14-E19CCC1E0E0D}" type="pres">
      <dgm:prSet presAssocID="{134040EC-91F5-462C-ACA6-98B86E7D1CF3}" presName="sibTrans" presStyleLbl="bgSibTrans2D1" presStyleIdx="4" presStyleCnt="11"/>
      <dgm:spPr/>
    </dgm:pt>
    <dgm:pt modelId="{CD0A54C0-93FF-45C0-8AB3-3DACD750D03C}" type="pres">
      <dgm:prSet presAssocID="{BE34F181-83A4-42CE-BB19-F9AFD2838138}" presName="compNode" presStyleCnt="0"/>
      <dgm:spPr/>
    </dgm:pt>
    <dgm:pt modelId="{1E955805-ACEB-479D-977A-46A4D779C25C}" type="pres">
      <dgm:prSet presAssocID="{BE34F181-83A4-42CE-BB19-F9AFD2838138}" presName="dummyConnPt" presStyleCnt="0"/>
      <dgm:spPr/>
    </dgm:pt>
    <dgm:pt modelId="{AF0CF4F5-E0CF-45E0-B6A8-9583166013B8}" type="pres">
      <dgm:prSet presAssocID="{BE34F181-83A4-42CE-BB19-F9AFD2838138}" presName="node" presStyleLbl="node1" presStyleIdx="5" presStyleCnt="12">
        <dgm:presLayoutVars>
          <dgm:bulletEnabled val="1"/>
        </dgm:presLayoutVars>
      </dgm:prSet>
      <dgm:spPr/>
    </dgm:pt>
    <dgm:pt modelId="{CC2D1D6C-E7B7-46BA-AEAC-B97E43B891C9}" type="pres">
      <dgm:prSet presAssocID="{1CB520EA-F8E0-4979-8114-835E433322C2}" presName="sibTrans" presStyleLbl="bgSibTrans2D1" presStyleIdx="5" presStyleCnt="11"/>
      <dgm:spPr/>
    </dgm:pt>
    <dgm:pt modelId="{72D9C288-88B3-40E7-AF90-9499000B708F}" type="pres">
      <dgm:prSet presAssocID="{78FFF75C-74B4-4FDA-99FF-181C880E1648}" presName="compNode" presStyleCnt="0"/>
      <dgm:spPr/>
    </dgm:pt>
    <dgm:pt modelId="{AE51E41B-F964-49DE-8EFF-D642BE96A3DE}" type="pres">
      <dgm:prSet presAssocID="{78FFF75C-74B4-4FDA-99FF-181C880E1648}" presName="dummyConnPt" presStyleCnt="0"/>
      <dgm:spPr/>
    </dgm:pt>
    <dgm:pt modelId="{4F2EBEFB-B0A1-4D24-9B0A-D387E299603F}" type="pres">
      <dgm:prSet presAssocID="{78FFF75C-74B4-4FDA-99FF-181C880E1648}" presName="node" presStyleLbl="node1" presStyleIdx="6" presStyleCnt="12">
        <dgm:presLayoutVars>
          <dgm:bulletEnabled val="1"/>
        </dgm:presLayoutVars>
      </dgm:prSet>
      <dgm:spPr/>
    </dgm:pt>
    <dgm:pt modelId="{884F55AD-DDBB-44BB-ABA6-894F5E338396}" type="pres">
      <dgm:prSet presAssocID="{DEC42959-8507-4058-97BD-95A832E40FF5}" presName="sibTrans" presStyleLbl="bgSibTrans2D1" presStyleIdx="6" presStyleCnt="11"/>
      <dgm:spPr/>
    </dgm:pt>
    <dgm:pt modelId="{BED03B1D-34F9-4DF9-BBC3-71062F42E690}" type="pres">
      <dgm:prSet presAssocID="{4825D29D-D861-465E-81BF-5B1CD583048C}" presName="compNode" presStyleCnt="0"/>
      <dgm:spPr/>
    </dgm:pt>
    <dgm:pt modelId="{712DCE10-EC0C-49DE-8846-1AC52D633751}" type="pres">
      <dgm:prSet presAssocID="{4825D29D-D861-465E-81BF-5B1CD583048C}" presName="dummyConnPt" presStyleCnt="0"/>
      <dgm:spPr/>
    </dgm:pt>
    <dgm:pt modelId="{5B3EC431-3336-4492-B4FD-4EBE2DFB6530}" type="pres">
      <dgm:prSet presAssocID="{4825D29D-D861-465E-81BF-5B1CD583048C}" presName="node" presStyleLbl="node1" presStyleIdx="7" presStyleCnt="12">
        <dgm:presLayoutVars>
          <dgm:bulletEnabled val="1"/>
        </dgm:presLayoutVars>
      </dgm:prSet>
      <dgm:spPr/>
    </dgm:pt>
    <dgm:pt modelId="{C9D52051-B504-40AF-ACB4-3887560FAB90}" type="pres">
      <dgm:prSet presAssocID="{DC2BE251-39B5-4E14-93EE-38116C3A2DE1}" presName="sibTrans" presStyleLbl="bgSibTrans2D1" presStyleIdx="7" presStyleCnt="11"/>
      <dgm:spPr/>
    </dgm:pt>
    <dgm:pt modelId="{01CA080A-8FEB-4DAB-8898-7A8EA5FFDF28}" type="pres">
      <dgm:prSet presAssocID="{9481A1FF-9890-4D4E-AE71-7913070F4131}" presName="compNode" presStyleCnt="0"/>
      <dgm:spPr/>
    </dgm:pt>
    <dgm:pt modelId="{E3DE11C5-916A-4D57-B3B2-4FD4236D86DB}" type="pres">
      <dgm:prSet presAssocID="{9481A1FF-9890-4D4E-AE71-7913070F4131}" presName="dummyConnPt" presStyleCnt="0"/>
      <dgm:spPr/>
    </dgm:pt>
    <dgm:pt modelId="{BEF5E16B-5AEA-4EBB-A993-38393CCD2B1A}" type="pres">
      <dgm:prSet presAssocID="{9481A1FF-9890-4D4E-AE71-7913070F4131}" presName="node" presStyleLbl="node1" presStyleIdx="8" presStyleCnt="12">
        <dgm:presLayoutVars>
          <dgm:bulletEnabled val="1"/>
        </dgm:presLayoutVars>
      </dgm:prSet>
      <dgm:spPr/>
    </dgm:pt>
    <dgm:pt modelId="{82D88C72-1285-43E3-9CB9-445AC9047811}" type="pres">
      <dgm:prSet presAssocID="{82C8549B-E02A-4C7F-976C-79B3300D6D77}" presName="sibTrans" presStyleLbl="bgSibTrans2D1" presStyleIdx="8" presStyleCnt="11"/>
      <dgm:spPr/>
    </dgm:pt>
    <dgm:pt modelId="{3CF51EBD-274C-4E95-B8F4-376D075BAAC5}" type="pres">
      <dgm:prSet presAssocID="{59703C3D-45CA-4702-8860-6F7EBBC0958F}" presName="compNode" presStyleCnt="0"/>
      <dgm:spPr/>
    </dgm:pt>
    <dgm:pt modelId="{8C38D2ED-D87D-4A8F-8E67-30C20938A318}" type="pres">
      <dgm:prSet presAssocID="{59703C3D-45CA-4702-8860-6F7EBBC0958F}" presName="dummyConnPt" presStyleCnt="0"/>
      <dgm:spPr/>
    </dgm:pt>
    <dgm:pt modelId="{6A4201B0-A90E-41E3-80E4-4841D2107B7F}" type="pres">
      <dgm:prSet presAssocID="{59703C3D-45CA-4702-8860-6F7EBBC0958F}" presName="node" presStyleLbl="node1" presStyleIdx="9" presStyleCnt="12">
        <dgm:presLayoutVars>
          <dgm:bulletEnabled val="1"/>
        </dgm:presLayoutVars>
      </dgm:prSet>
      <dgm:spPr/>
    </dgm:pt>
    <dgm:pt modelId="{9CF0D752-70FB-42FF-A17D-51FBFFAAD20E}" type="pres">
      <dgm:prSet presAssocID="{E43E4DEA-74D3-44BA-A929-7D895956BA40}" presName="sibTrans" presStyleLbl="bgSibTrans2D1" presStyleIdx="9" presStyleCnt="11"/>
      <dgm:spPr/>
    </dgm:pt>
    <dgm:pt modelId="{0F5F16CF-46A0-43D9-9A31-3052B71CA267}" type="pres">
      <dgm:prSet presAssocID="{B59E032C-A216-4A9B-81D1-12E3FED98A04}" presName="compNode" presStyleCnt="0"/>
      <dgm:spPr/>
    </dgm:pt>
    <dgm:pt modelId="{B86F98AA-549C-4AAF-9006-3278E0E10EBE}" type="pres">
      <dgm:prSet presAssocID="{B59E032C-A216-4A9B-81D1-12E3FED98A04}" presName="dummyConnPt" presStyleCnt="0"/>
      <dgm:spPr/>
    </dgm:pt>
    <dgm:pt modelId="{2FE6B460-4DA4-45D0-9EE3-81054A646D8E}" type="pres">
      <dgm:prSet presAssocID="{B59E032C-A216-4A9B-81D1-12E3FED98A04}" presName="node" presStyleLbl="node1" presStyleIdx="10" presStyleCnt="12">
        <dgm:presLayoutVars>
          <dgm:bulletEnabled val="1"/>
        </dgm:presLayoutVars>
      </dgm:prSet>
      <dgm:spPr/>
    </dgm:pt>
    <dgm:pt modelId="{2CF5AF9B-4A61-4CA5-9B18-53EADC23C3B4}" type="pres">
      <dgm:prSet presAssocID="{ABC6AEC6-37A9-4FB9-8304-ADAD4BD9709A}" presName="sibTrans" presStyleLbl="bgSibTrans2D1" presStyleIdx="10" presStyleCnt="11"/>
      <dgm:spPr/>
    </dgm:pt>
    <dgm:pt modelId="{DFB2DCAC-FE62-423F-8547-32A372415E8D}" type="pres">
      <dgm:prSet presAssocID="{B46B5852-215D-49CF-AAA2-7AAD9243934B}" presName="compNode" presStyleCnt="0"/>
      <dgm:spPr/>
    </dgm:pt>
    <dgm:pt modelId="{9EB35256-E89B-4ABF-B86A-E3278BA44E06}" type="pres">
      <dgm:prSet presAssocID="{B46B5852-215D-49CF-AAA2-7AAD9243934B}" presName="dummyConnPt" presStyleCnt="0"/>
      <dgm:spPr/>
    </dgm:pt>
    <dgm:pt modelId="{C70A5E51-90D9-4D60-972C-37A6E17C01DF}" type="pres">
      <dgm:prSet presAssocID="{B46B5852-215D-49CF-AAA2-7AAD9243934B}" presName="node" presStyleLbl="node1" presStyleIdx="11" presStyleCnt="12">
        <dgm:presLayoutVars>
          <dgm:bulletEnabled val="1"/>
        </dgm:presLayoutVars>
      </dgm:prSet>
      <dgm:spPr/>
    </dgm:pt>
  </dgm:ptLst>
  <dgm:cxnLst>
    <dgm:cxn modelId="{694E6001-3B8B-46FC-9ACA-01050A34EE65}" type="presOf" srcId="{0B02147E-1461-4D9D-AE37-6790D1990E8F}" destId="{8099EEF3-F4B3-4F9D-86A5-B2B40E95051B}" srcOrd="0" destOrd="0" presId="urn:microsoft.com/office/officeart/2005/8/layout/bProcess4"/>
    <dgm:cxn modelId="{CBABF002-1C7C-4BAA-B4F2-C820B8151E82}" type="presOf" srcId="{82C8549B-E02A-4C7F-976C-79B3300D6D77}" destId="{82D88C72-1285-43E3-9CB9-445AC9047811}" srcOrd="0" destOrd="0" presId="urn:microsoft.com/office/officeart/2005/8/layout/bProcess4"/>
    <dgm:cxn modelId="{26DA0210-F705-40C3-9399-7057EB3F45CE}" srcId="{08A06DDF-DB90-44E7-976B-97920F0223D8}" destId="{9668A076-1AFC-492D-A4E9-B55957C19337}" srcOrd="0" destOrd="0" parTransId="{728B9E1B-8472-44E0-AE2E-B1F3C8FB1F50}" sibTransId="{B173205F-E956-43A6-9FC7-BA68548C3AE2}"/>
    <dgm:cxn modelId="{063F5116-D501-462E-8136-5B086E0BA84C}" srcId="{08A06DDF-DB90-44E7-976B-97920F0223D8}" destId="{B46B5852-215D-49CF-AAA2-7AAD9243934B}" srcOrd="11" destOrd="0" parTransId="{966C6278-E1D7-4FA5-97F4-3B220D22003B}" sibTransId="{07A99D53-8A2D-4D73-A1AE-C4CA92BF6104}"/>
    <dgm:cxn modelId="{E26ACB23-AE59-443E-B453-83325D57AEDA}" type="presOf" srcId="{DEC42959-8507-4058-97BD-95A832E40FF5}" destId="{884F55AD-DDBB-44BB-ABA6-894F5E338396}" srcOrd="0" destOrd="0" presId="urn:microsoft.com/office/officeart/2005/8/layout/bProcess4"/>
    <dgm:cxn modelId="{24D92B26-774C-44EE-8A54-85EC7EE10396}" srcId="{08A06DDF-DB90-44E7-976B-97920F0223D8}" destId="{AA5F65FB-30E9-4EC0-8F2A-86A0A44B77BB}" srcOrd="1" destOrd="0" parTransId="{2453388F-926A-4BD3-A045-389635AFAAA8}" sibTransId="{0B02147E-1461-4D9D-AE37-6790D1990E8F}"/>
    <dgm:cxn modelId="{C07F102D-F840-4680-B200-08B4408E89BD}" type="presOf" srcId="{4825D29D-D861-465E-81BF-5B1CD583048C}" destId="{5B3EC431-3336-4492-B4FD-4EBE2DFB6530}" srcOrd="0" destOrd="0" presId="urn:microsoft.com/office/officeart/2005/8/layout/bProcess4"/>
    <dgm:cxn modelId="{B62CEB5E-5CC3-4473-886E-9E006CD7BCD0}" type="presOf" srcId="{49B1CBA7-497A-40DF-8275-17BA64E3C1AC}" destId="{8BBA9B61-A41C-4813-8288-68C3E589EFEA}" srcOrd="0" destOrd="0" presId="urn:microsoft.com/office/officeart/2005/8/layout/bProcess4"/>
    <dgm:cxn modelId="{434E4842-3ABD-476C-A9B7-7106C6E582CE}" srcId="{08A06DDF-DB90-44E7-976B-97920F0223D8}" destId="{4825D29D-D861-465E-81BF-5B1CD583048C}" srcOrd="7" destOrd="0" parTransId="{2B8F0EB0-2908-46C6-8462-D2979029CD6E}" sibTransId="{DC2BE251-39B5-4E14-93EE-38116C3A2DE1}"/>
    <dgm:cxn modelId="{7702B562-D61D-46D0-9D51-8272E7AFFEF1}" srcId="{08A06DDF-DB90-44E7-976B-97920F0223D8}" destId="{49B1CBA7-497A-40DF-8275-17BA64E3C1AC}" srcOrd="2" destOrd="0" parTransId="{6590695C-AC7C-4B02-ABB6-623BF2C7992F}" sibTransId="{1AA4BC39-EF35-466E-AB40-24EA349A5D18}"/>
    <dgm:cxn modelId="{21056544-6254-4710-B679-C2D18D55DFC9}" type="presOf" srcId="{AA5F65FB-30E9-4EC0-8F2A-86A0A44B77BB}" destId="{3546CA55-6502-4731-9720-EDEB472A7AA9}" srcOrd="0" destOrd="0" presId="urn:microsoft.com/office/officeart/2005/8/layout/bProcess4"/>
    <dgm:cxn modelId="{3AA3EA64-8FEA-46C1-BBD2-12EE318B4C70}" srcId="{08A06DDF-DB90-44E7-976B-97920F0223D8}" destId="{B59E032C-A216-4A9B-81D1-12E3FED98A04}" srcOrd="10" destOrd="0" parTransId="{FDB5E463-E1DD-48BF-890E-C6955AFF7B79}" sibTransId="{ABC6AEC6-37A9-4FB9-8304-ADAD4BD9709A}"/>
    <dgm:cxn modelId="{86B56347-A979-40D3-9F9D-1471EECA5D9B}" type="presOf" srcId="{20058958-45DA-4D25-9937-EB75601AA406}" destId="{55B74A83-4BB5-4EDF-981A-B94B2809E9A7}" srcOrd="0" destOrd="0" presId="urn:microsoft.com/office/officeart/2005/8/layout/bProcess4"/>
    <dgm:cxn modelId="{1AF3E067-918C-4DE6-BAD4-54742E23E25C}" type="presOf" srcId="{59703C3D-45CA-4702-8860-6F7EBBC0958F}" destId="{6A4201B0-A90E-41E3-80E4-4841D2107B7F}" srcOrd="0" destOrd="0" presId="urn:microsoft.com/office/officeart/2005/8/layout/bProcess4"/>
    <dgm:cxn modelId="{404E066B-7248-42A8-A627-CD50BAFE9DF2}" srcId="{08A06DDF-DB90-44E7-976B-97920F0223D8}" destId="{59703C3D-45CA-4702-8860-6F7EBBC0958F}" srcOrd="9" destOrd="0" parTransId="{53FA786A-A871-4A48-AB94-0F05424817D0}" sibTransId="{E43E4DEA-74D3-44BA-A929-7D895956BA40}"/>
    <dgm:cxn modelId="{83B6696F-E54C-44E7-B28C-6072971BB3B8}" type="presOf" srcId="{B46B5852-215D-49CF-AAA2-7AAD9243934B}" destId="{C70A5E51-90D9-4D60-972C-37A6E17C01DF}" srcOrd="0" destOrd="0" presId="urn:microsoft.com/office/officeart/2005/8/layout/bProcess4"/>
    <dgm:cxn modelId="{66244872-BA3E-4172-B492-F7944CB3272A}" type="presOf" srcId="{ABC6AEC6-37A9-4FB9-8304-ADAD4BD9709A}" destId="{2CF5AF9B-4A61-4CA5-9B18-53EADC23C3B4}" srcOrd="0" destOrd="0" presId="urn:microsoft.com/office/officeart/2005/8/layout/bProcess4"/>
    <dgm:cxn modelId="{0C526056-D0E9-4145-AC65-050D4366E3F2}" type="presOf" srcId="{B59E032C-A216-4A9B-81D1-12E3FED98A04}" destId="{2FE6B460-4DA4-45D0-9EE3-81054A646D8E}" srcOrd="0" destOrd="0" presId="urn:microsoft.com/office/officeart/2005/8/layout/bProcess4"/>
    <dgm:cxn modelId="{CDF60157-C454-4C39-814A-378D9C67D5EC}" type="presOf" srcId="{9481A1FF-9890-4D4E-AE71-7913070F4131}" destId="{BEF5E16B-5AEA-4EBB-A993-38393CCD2B1A}" srcOrd="0" destOrd="0" presId="urn:microsoft.com/office/officeart/2005/8/layout/bProcess4"/>
    <dgm:cxn modelId="{3EAC7977-85BD-4F05-ACAB-AE26564B85A9}" srcId="{08A06DDF-DB90-44E7-976B-97920F0223D8}" destId="{9481A1FF-9890-4D4E-AE71-7913070F4131}" srcOrd="8" destOrd="0" parTransId="{8022FA84-F3A1-4763-B18F-8B6691A38166}" sibTransId="{82C8549B-E02A-4C7F-976C-79B3300D6D77}"/>
    <dgm:cxn modelId="{42452178-2BCE-40B8-ADD9-68ED09B9DF4C}" type="presOf" srcId="{78FFF75C-74B4-4FDA-99FF-181C880E1648}" destId="{4F2EBEFB-B0A1-4D24-9B0A-D387E299603F}" srcOrd="0" destOrd="0" presId="urn:microsoft.com/office/officeart/2005/8/layout/bProcess4"/>
    <dgm:cxn modelId="{AF5D8058-18E1-48A3-A7B9-8325DBE18C97}" type="presOf" srcId="{B173205F-E956-43A6-9FC7-BA68548C3AE2}" destId="{1027481C-653B-434D-B545-95664B77A794}" srcOrd="0" destOrd="0" presId="urn:microsoft.com/office/officeart/2005/8/layout/bProcess4"/>
    <dgm:cxn modelId="{78BA017A-2032-4E53-A071-D7342B24439F}" type="presOf" srcId="{BE34F181-83A4-42CE-BB19-F9AFD2838138}" destId="{AF0CF4F5-E0CF-45E0-B6A8-9583166013B8}" srcOrd="0" destOrd="0" presId="urn:microsoft.com/office/officeart/2005/8/layout/bProcess4"/>
    <dgm:cxn modelId="{AB7BB57A-398E-409B-A66A-B22C283956F0}" type="presOf" srcId="{DC2BE251-39B5-4E14-93EE-38116C3A2DE1}" destId="{C9D52051-B504-40AF-ACB4-3887560FAB90}" srcOrd="0" destOrd="0" presId="urn:microsoft.com/office/officeart/2005/8/layout/bProcess4"/>
    <dgm:cxn modelId="{190F9B8F-C9E4-425D-A463-8EB53BB77070}" srcId="{08A06DDF-DB90-44E7-976B-97920F0223D8}" destId="{BE34F181-83A4-42CE-BB19-F9AFD2838138}" srcOrd="5" destOrd="0" parTransId="{87358D28-2CAC-4090-88EE-A5AEA97C6A79}" sibTransId="{1CB520EA-F8E0-4979-8114-835E433322C2}"/>
    <dgm:cxn modelId="{CA836A99-29F5-4AC1-9FEF-B0F69E52A43E}" srcId="{08A06DDF-DB90-44E7-976B-97920F0223D8}" destId="{EC1132AA-4ABF-476B-9F63-AC9FA8C6BFFF}" srcOrd="3" destOrd="0" parTransId="{53CD9840-F529-41DE-9083-5476C87A4E88}" sibTransId="{20058958-45DA-4D25-9937-EB75601AA406}"/>
    <dgm:cxn modelId="{0179FE9B-21A0-4285-B6B2-794AD63C3D27}" type="presOf" srcId="{9668A076-1AFC-492D-A4E9-B55957C19337}" destId="{B65245F6-0481-4613-AC41-EC5330EA4135}" srcOrd="0" destOrd="0" presId="urn:microsoft.com/office/officeart/2005/8/layout/bProcess4"/>
    <dgm:cxn modelId="{A8763B9D-4F90-48C8-B33D-672373F2827C}" type="presOf" srcId="{770BE448-4677-4340-9A78-98516701185D}" destId="{52896174-9234-4073-9D5C-F201386F519B}" srcOrd="0" destOrd="0" presId="urn:microsoft.com/office/officeart/2005/8/layout/bProcess4"/>
    <dgm:cxn modelId="{4AC67F9F-D0CA-4410-AAC0-FCBCE4C12142}" type="presOf" srcId="{08A06DDF-DB90-44E7-976B-97920F0223D8}" destId="{C5EE0EDA-CCEB-40CB-B6BF-10878FBCE7FA}" srcOrd="0" destOrd="0" presId="urn:microsoft.com/office/officeart/2005/8/layout/bProcess4"/>
    <dgm:cxn modelId="{F4EF88A0-4BFE-46ED-95C6-7237CBDF7CC7}" srcId="{08A06DDF-DB90-44E7-976B-97920F0223D8}" destId="{78FFF75C-74B4-4FDA-99FF-181C880E1648}" srcOrd="6" destOrd="0" parTransId="{36F70BA3-5256-44DF-89EF-52A6A151EF94}" sibTransId="{DEC42959-8507-4058-97BD-95A832E40FF5}"/>
    <dgm:cxn modelId="{BD8F88B6-797D-47FD-A9EC-85822DD0F82D}" type="presOf" srcId="{E43E4DEA-74D3-44BA-A929-7D895956BA40}" destId="{9CF0D752-70FB-42FF-A17D-51FBFFAAD20E}" srcOrd="0" destOrd="0" presId="urn:microsoft.com/office/officeart/2005/8/layout/bProcess4"/>
    <dgm:cxn modelId="{A4694CBB-B958-41DD-BFFB-357EBDAECE72}" type="presOf" srcId="{EC1132AA-4ABF-476B-9F63-AC9FA8C6BFFF}" destId="{D2A9E7EB-79DD-46C2-90AC-2A99DB4432DB}" srcOrd="0" destOrd="0" presId="urn:microsoft.com/office/officeart/2005/8/layout/bProcess4"/>
    <dgm:cxn modelId="{1A96A3D0-FA96-4A89-931A-83396692E5B9}" srcId="{08A06DDF-DB90-44E7-976B-97920F0223D8}" destId="{770BE448-4677-4340-9A78-98516701185D}" srcOrd="4" destOrd="0" parTransId="{DB727668-94B6-4109-9B84-305D814127BE}" sibTransId="{134040EC-91F5-462C-ACA6-98B86E7D1CF3}"/>
    <dgm:cxn modelId="{BFC32FD4-14E2-4BA7-A5BD-DC1451BF3EB2}" type="presOf" srcId="{134040EC-91F5-462C-ACA6-98B86E7D1CF3}" destId="{86B8FDC0-1C48-4994-9D14-E19CCC1E0E0D}" srcOrd="0" destOrd="0" presId="urn:microsoft.com/office/officeart/2005/8/layout/bProcess4"/>
    <dgm:cxn modelId="{76E983E7-4B12-4595-94FB-594E22DCF8C9}" type="presOf" srcId="{1AA4BC39-EF35-466E-AB40-24EA349A5D18}" destId="{1E7B6764-DC06-4D55-BE53-6E22DAED3656}" srcOrd="0" destOrd="0" presId="urn:microsoft.com/office/officeart/2005/8/layout/bProcess4"/>
    <dgm:cxn modelId="{8D8EADEF-5A16-4DAF-898C-0893D0CDA1C1}" type="presOf" srcId="{1CB520EA-F8E0-4979-8114-835E433322C2}" destId="{CC2D1D6C-E7B7-46BA-AEAC-B97E43B891C9}" srcOrd="0" destOrd="0" presId="urn:microsoft.com/office/officeart/2005/8/layout/bProcess4"/>
    <dgm:cxn modelId="{AFCD2642-3DD4-4D1C-B82B-E7D9E3B5F760}" type="presParOf" srcId="{C5EE0EDA-CCEB-40CB-B6BF-10878FBCE7FA}" destId="{29384814-EE5C-4196-9BA4-8E11A5EEC1B0}" srcOrd="0" destOrd="0" presId="urn:microsoft.com/office/officeart/2005/8/layout/bProcess4"/>
    <dgm:cxn modelId="{1B892FBE-EA94-40E6-A4D4-435287610397}" type="presParOf" srcId="{29384814-EE5C-4196-9BA4-8E11A5EEC1B0}" destId="{EE2B0E59-1F62-4F7E-8D05-57C7A85357FD}" srcOrd="0" destOrd="0" presId="urn:microsoft.com/office/officeart/2005/8/layout/bProcess4"/>
    <dgm:cxn modelId="{D38755F2-0DDE-49E1-A21E-9F05F34C5A39}" type="presParOf" srcId="{29384814-EE5C-4196-9BA4-8E11A5EEC1B0}" destId="{B65245F6-0481-4613-AC41-EC5330EA4135}" srcOrd="1" destOrd="0" presId="urn:microsoft.com/office/officeart/2005/8/layout/bProcess4"/>
    <dgm:cxn modelId="{995851A9-6183-4C98-9048-194699D036ED}" type="presParOf" srcId="{C5EE0EDA-CCEB-40CB-B6BF-10878FBCE7FA}" destId="{1027481C-653B-434D-B545-95664B77A794}" srcOrd="1" destOrd="0" presId="urn:microsoft.com/office/officeart/2005/8/layout/bProcess4"/>
    <dgm:cxn modelId="{077B8B7D-430B-4980-8FDB-A784ABCFBBA0}" type="presParOf" srcId="{C5EE0EDA-CCEB-40CB-B6BF-10878FBCE7FA}" destId="{FEBF3F33-7E27-40AE-839A-1B0E1381F874}" srcOrd="2" destOrd="0" presId="urn:microsoft.com/office/officeart/2005/8/layout/bProcess4"/>
    <dgm:cxn modelId="{EC9F5DED-D662-463E-8B6E-3932DB428753}" type="presParOf" srcId="{FEBF3F33-7E27-40AE-839A-1B0E1381F874}" destId="{D3780A42-6ACA-40FA-939B-AA482743AD9A}" srcOrd="0" destOrd="0" presId="urn:microsoft.com/office/officeart/2005/8/layout/bProcess4"/>
    <dgm:cxn modelId="{3AE773B5-2C50-4F36-8274-D6C76EA84843}" type="presParOf" srcId="{FEBF3F33-7E27-40AE-839A-1B0E1381F874}" destId="{3546CA55-6502-4731-9720-EDEB472A7AA9}" srcOrd="1" destOrd="0" presId="urn:microsoft.com/office/officeart/2005/8/layout/bProcess4"/>
    <dgm:cxn modelId="{5323E25A-85A3-4366-B254-9ED4673D1782}" type="presParOf" srcId="{C5EE0EDA-CCEB-40CB-B6BF-10878FBCE7FA}" destId="{8099EEF3-F4B3-4F9D-86A5-B2B40E95051B}" srcOrd="3" destOrd="0" presId="urn:microsoft.com/office/officeart/2005/8/layout/bProcess4"/>
    <dgm:cxn modelId="{B2627719-251C-4D49-A9BA-62FD06A76D2E}" type="presParOf" srcId="{C5EE0EDA-CCEB-40CB-B6BF-10878FBCE7FA}" destId="{33FC3706-87CB-49F2-9B90-91AD0A3F6AA9}" srcOrd="4" destOrd="0" presId="urn:microsoft.com/office/officeart/2005/8/layout/bProcess4"/>
    <dgm:cxn modelId="{E1F53C89-4BF3-460B-B4B0-5199C438269C}" type="presParOf" srcId="{33FC3706-87CB-49F2-9B90-91AD0A3F6AA9}" destId="{5E30E7D5-21F8-4AE0-A1E2-8F135E05F548}" srcOrd="0" destOrd="0" presId="urn:microsoft.com/office/officeart/2005/8/layout/bProcess4"/>
    <dgm:cxn modelId="{EE823CBE-9274-4C47-B553-B5E7A415C938}" type="presParOf" srcId="{33FC3706-87CB-49F2-9B90-91AD0A3F6AA9}" destId="{8BBA9B61-A41C-4813-8288-68C3E589EFEA}" srcOrd="1" destOrd="0" presId="urn:microsoft.com/office/officeart/2005/8/layout/bProcess4"/>
    <dgm:cxn modelId="{C1D59F3D-6F54-4CC5-99DC-45340A6D5FCB}" type="presParOf" srcId="{C5EE0EDA-CCEB-40CB-B6BF-10878FBCE7FA}" destId="{1E7B6764-DC06-4D55-BE53-6E22DAED3656}" srcOrd="5" destOrd="0" presId="urn:microsoft.com/office/officeart/2005/8/layout/bProcess4"/>
    <dgm:cxn modelId="{7CD04CEE-C08F-484D-A7E3-83CA1BD96208}" type="presParOf" srcId="{C5EE0EDA-CCEB-40CB-B6BF-10878FBCE7FA}" destId="{3C296BAC-BF26-44D3-8B94-060F18EE6D32}" srcOrd="6" destOrd="0" presId="urn:microsoft.com/office/officeart/2005/8/layout/bProcess4"/>
    <dgm:cxn modelId="{06EC10C1-F5E7-41A6-9D16-A2C358C1CA91}" type="presParOf" srcId="{3C296BAC-BF26-44D3-8B94-060F18EE6D32}" destId="{D20DD7E8-71E0-4CF1-B1CE-9497665B3C80}" srcOrd="0" destOrd="0" presId="urn:microsoft.com/office/officeart/2005/8/layout/bProcess4"/>
    <dgm:cxn modelId="{2E59F3EF-E2E3-4426-B309-F9D8DCC9D6F9}" type="presParOf" srcId="{3C296BAC-BF26-44D3-8B94-060F18EE6D32}" destId="{D2A9E7EB-79DD-46C2-90AC-2A99DB4432DB}" srcOrd="1" destOrd="0" presId="urn:microsoft.com/office/officeart/2005/8/layout/bProcess4"/>
    <dgm:cxn modelId="{68B5BE06-76A7-40AD-BBCE-84610191F023}" type="presParOf" srcId="{C5EE0EDA-CCEB-40CB-B6BF-10878FBCE7FA}" destId="{55B74A83-4BB5-4EDF-981A-B94B2809E9A7}" srcOrd="7" destOrd="0" presId="urn:microsoft.com/office/officeart/2005/8/layout/bProcess4"/>
    <dgm:cxn modelId="{319348F8-7D04-46C1-96CB-215E7E5F69E6}" type="presParOf" srcId="{C5EE0EDA-CCEB-40CB-B6BF-10878FBCE7FA}" destId="{E53D0913-EC5F-4F1A-8245-7EDBA293CAFC}" srcOrd="8" destOrd="0" presId="urn:microsoft.com/office/officeart/2005/8/layout/bProcess4"/>
    <dgm:cxn modelId="{7017D26C-33EB-4AB7-95D3-FA264D3F1CAA}" type="presParOf" srcId="{E53D0913-EC5F-4F1A-8245-7EDBA293CAFC}" destId="{3AA43AC4-BC8D-4644-836A-0073B0DB4DA8}" srcOrd="0" destOrd="0" presId="urn:microsoft.com/office/officeart/2005/8/layout/bProcess4"/>
    <dgm:cxn modelId="{992C047A-B023-4513-BBB0-180966CB6637}" type="presParOf" srcId="{E53D0913-EC5F-4F1A-8245-7EDBA293CAFC}" destId="{52896174-9234-4073-9D5C-F201386F519B}" srcOrd="1" destOrd="0" presId="urn:microsoft.com/office/officeart/2005/8/layout/bProcess4"/>
    <dgm:cxn modelId="{72299088-2350-4409-B922-4B8855D180FE}" type="presParOf" srcId="{C5EE0EDA-CCEB-40CB-B6BF-10878FBCE7FA}" destId="{86B8FDC0-1C48-4994-9D14-E19CCC1E0E0D}" srcOrd="9" destOrd="0" presId="urn:microsoft.com/office/officeart/2005/8/layout/bProcess4"/>
    <dgm:cxn modelId="{0C69ED86-B472-4EDC-B206-11D9344F0B6F}" type="presParOf" srcId="{C5EE0EDA-CCEB-40CB-B6BF-10878FBCE7FA}" destId="{CD0A54C0-93FF-45C0-8AB3-3DACD750D03C}" srcOrd="10" destOrd="0" presId="urn:microsoft.com/office/officeart/2005/8/layout/bProcess4"/>
    <dgm:cxn modelId="{5CD99614-62F6-4193-8D9B-EDC95606463A}" type="presParOf" srcId="{CD0A54C0-93FF-45C0-8AB3-3DACD750D03C}" destId="{1E955805-ACEB-479D-977A-46A4D779C25C}" srcOrd="0" destOrd="0" presId="urn:microsoft.com/office/officeart/2005/8/layout/bProcess4"/>
    <dgm:cxn modelId="{119CEE80-2DC1-4689-8D34-E859516FBA6C}" type="presParOf" srcId="{CD0A54C0-93FF-45C0-8AB3-3DACD750D03C}" destId="{AF0CF4F5-E0CF-45E0-B6A8-9583166013B8}" srcOrd="1" destOrd="0" presId="urn:microsoft.com/office/officeart/2005/8/layout/bProcess4"/>
    <dgm:cxn modelId="{0BCB931D-A2C8-4DA7-809B-0D4F73FD01D8}" type="presParOf" srcId="{C5EE0EDA-CCEB-40CB-B6BF-10878FBCE7FA}" destId="{CC2D1D6C-E7B7-46BA-AEAC-B97E43B891C9}" srcOrd="11" destOrd="0" presId="urn:microsoft.com/office/officeart/2005/8/layout/bProcess4"/>
    <dgm:cxn modelId="{73C977D5-A02A-4D24-86FB-43FEBF8BA9EA}" type="presParOf" srcId="{C5EE0EDA-CCEB-40CB-B6BF-10878FBCE7FA}" destId="{72D9C288-88B3-40E7-AF90-9499000B708F}" srcOrd="12" destOrd="0" presId="urn:microsoft.com/office/officeart/2005/8/layout/bProcess4"/>
    <dgm:cxn modelId="{E4C28FF7-6DFD-464E-9ADD-A7935B21BBA6}" type="presParOf" srcId="{72D9C288-88B3-40E7-AF90-9499000B708F}" destId="{AE51E41B-F964-49DE-8EFF-D642BE96A3DE}" srcOrd="0" destOrd="0" presId="urn:microsoft.com/office/officeart/2005/8/layout/bProcess4"/>
    <dgm:cxn modelId="{040FFEA6-4237-44DA-AF41-488349CAC0C7}" type="presParOf" srcId="{72D9C288-88B3-40E7-AF90-9499000B708F}" destId="{4F2EBEFB-B0A1-4D24-9B0A-D387E299603F}" srcOrd="1" destOrd="0" presId="urn:microsoft.com/office/officeart/2005/8/layout/bProcess4"/>
    <dgm:cxn modelId="{93FAE510-C8FB-4F16-9724-42D814623E46}" type="presParOf" srcId="{C5EE0EDA-CCEB-40CB-B6BF-10878FBCE7FA}" destId="{884F55AD-DDBB-44BB-ABA6-894F5E338396}" srcOrd="13" destOrd="0" presId="urn:microsoft.com/office/officeart/2005/8/layout/bProcess4"/>
    <dgm:cxn modelId="{BB5F079D-848B-432D-BD72-8364E481106C}" type="presParOf" srcId="{C5EE0EDA-CCEB-40CB-B6BF-10878FBCE7FA}" destId="{BED03B1D-34F9-4DF9-BBC3-71062F42E690}" srcOrd="14" destOrd="0" presId="urn:microsoft.com/office/officeart/2005/8/layout/bProcess4"/>
    <dgm:cxn modelId="{4F3EF348-0A86-4A32-AA09-6983500737B0}" type="presParOf" srcId="{BED03B1D-34F9-4DF9-BBC3-71062F42E690}" destId="{712DCE10-EC0C-49DE-8846-1AC52D633751}" srcOrd="0" destOrd="0" presId="urn:microsoft.com/office/officeart/2005/8/layout/bProcess4"/>
    <dgm:cxn modelId="{32C8F3FE-CA71-4CEB-A1F1-18AA66739072}" type="presParOf" srcId="{BED03B1D-34F9-4DF9-BBC3-71062F42E690}" destId="{5B3EC431-3336-4492-B4FD-4EBE2DFB6530}" srcOrd="1" destOrd="0" presId="urn:microsoft.com/office/officeart/2005/8/layout/bProcess4"/>
    <dgm:cxn modelId="{FC430879-2520-44AC-87CD-5986646428E4}" type="presParOf" srcId="{C5EE0EDA-CCEB-40CB-B6BF-10878FBCE7FA}" destId="{C9D52051-B504-40AF-ACB4-3887560FAB90}" srcOrd="15" destOrd="0" presId="urn:microsoft.com/office/officeart/2005/8/layout/bProcess4"/>
    <dgm:cxn modelId="{350E6A2A-C5F7-47DF-8896-C9B6FF0A09C9}" type="presParOf" srcId="{C5EE0EDA-CCEB-40CB-B6BF-10878FBCE7FA}" destId="{01CA080A-8FEB-4DAB-8898-7A8EA5FFDF28}" srcOrd="16" destOrd="0" presId="urn:microsoft.com/office/officeart/2005/8/layout/bProcess4"/>
    <dgm:cxn modelId="{52844E18-39BC-42AB-8D31-97BE27B40EF6}" type="presParOf" srcId="{01CA080A-8FEB-4DAB-8898-7A8EA5FFDF28}" destId="{E3DE11C5-916A-4D57-B3B2-4FD4236D86DB}" srcOrd="0" destOrd="0" presId="urn:microsoft.com/office/officeart/2005/8/layout/bProcess4"/>
    <dgm:cxn modelId="{F40C4EF4-F5DF-4858-9099-BED7262C0D4F}" type="presParOf" srcId="{01CA080A-8FEB-4DAB-8898-7A8EA5FFDF28}" destId="{BEF5E16B-5AEA-4EBB-A993-38393CCD2B1A}" srcOrd="1" destOrd="0" presId="urn:microsoft.com/office/officeart/2005/8/layout/bProcess4"/>
    <dgm:cxn modelId="{C64FD873-A583-4C59-8E33-CC7A548ACE7F}" type="presParOf" srcId="{C5EE0EDA-CCEB-40CB-B6BF-10878FBCE7FA}" destId="{82D88C72-1285-43E3-9CB9-445AC9047811}" srcOrd="17" destOrd="0" presId="urn:microsoft.com/office/officeart/2005/8/layout/bProcess4"/>
    <dgm:cxn modelId="{C4027A26-F250-43C8-9B84-A1C4B6BA9281}" type="presParOf" srcId="{C5EE0EDA-CCEB-40CB-B6BF-10878FBCE7FA}" destId="{3CF51EBD-274C-4E95-B8F4-376D075BAAC5}" srcOrd="18" destOrd="0" presId="urn:microsoft.com/office/officeart/2005/8/layout/bProcess4"/>
    <dgm:cxn modelId="{B91C3EF1-68BC-4C59-AD63-6FC14119FFA9}" type="presParOf" srcId="{3CF51EBD-274C-4E95-B8F4-376D075BAAC5}" destId="{8C38D2ED-D87D-4A8F-8E67-30C20938A318}" srcOrd="0" destOrd="0" presId="urn:microsoft.com/office/officeart/2005/8/layout/bProcess4"/>
    <dgm:cxn modelId="{422FA649-62BA-490F-B273-34B4CB5A01E5}" type="presParOf" srcId="{3CF51EBD-274C-4E95-B8F4-376D075BAAC5}" destId="{6A4201B0-A90E-41E3-80E4-4841D2107B7F}" srcOrd="1" destOrd="0" presId="urn:microsoft.com/office/officeart/2005/8/layout/bProcess4"/>
    <dgm:cxn modelId="{6EE861F6-E1B4-4AE4-8298-A3ADD18943A5}" type="presParOf" srcId="{C5EE0EDA-CCEB-40CB-B6BF-10878FBCE7FA}" destId="{9CF0D752-70FB-42FF-A17D-51FBFFAAD20E}" srcOrd="19" destOrd="0" presId="urn:microsoft.com/office/officeart/2005/8/layout/bProcess4"/>
    <dgm:cxn modelId="{261110DA-C5FA-4A05-9C43-46627D19D309}" type="presParOf" srcId="{C5EE0EDA-CCEB-40CB-B6BF-10878FBCE7FA}" destId="{0F5F16CF-46A0-43D9-9A31-3052B71CA267}" srcOrd="20" destOrd="0" presId="urn:microsoft.com/office/officeart/2005/8/layout/bProcess4"/>
    <dgm:cxn modelId="{83749293-4905-4A00-9913-163D058DCBE3}" type="presParOf" srcId="{0F5F16CF-46A0-43D9-9A31-3052B71CA267}" destId="{B86F98AA-549C-4AAF-9006-3278E0E10EBE}" srcOrd="0" destOrd="0" presId="urn:microsoft.com/office/officeart/2005/8/layout/bProcess4"/>
    <dgm:cxn modelId="{9D2105CD-E560-45C8-8D2F-9746DB8FBCBA}" type="presParOf" srcId="{0F5F16CF-46A0-43D9-9A31-3052B71CA267}" destId="{2FE6B460-4DA4-45D0-9EE3-81054A646D8E}" srcOrd="1" destOrd="0" presId="urn:microsoft.com/office/officeart/2005/8/layout/bProcess4"/>
    <dgm:cxn modelId="{ABA94956-36DF-4131-9416-8726B8F39E1A}" type="presParOf" srcId="{C5EE0EDA-CCEB-40CB-B6BF-10878FBCE7FA}" destId="{2CF5AF9B-4A61-4CA5-9B18-53EADC23C3B4}" srcOrd="21" destOrd="0" presId="urn:microsoft.com/office/officeart/2005/8/layout/bProcess4"/>
    <dgm:cxn modelId="{F4030752-364B-4349-AEC1-B5BEBFCC1571}" type="presParOf" srcId="{C5EE0EDA-CCEB-40CB-B6BF-10878FBCE7FA}" destId="{DFB2DCAC-FE62-423F-8547-32A372415E8D}" srcOrd="22" destOrd="0" presId="urn:microsoft.com/office/officeart/2005/8/layout/bProcess4"/>
    <dgm:cxn modelId="{0741C61F-8056-49DB-BC4E-8CE501061FD0}" type="presParOf" srcId="{DFB2DCAC-FE62-423F-8547-32A372415E8D}" destId="{9EB35256-E89B-4ABF-B86A-E3278BA44E06}" srcOrd="0" destOrd="0" presId="urn:microsoft.com/office/officeart/2005/8/layout/bProcess4"/>
    <dgm:cxn modelId="{E2838385-5D69-4986-9B0F-8DCDF14E5CF2}" type="presParOf" srcId="{DFB2DCAC-FE62-423F-8547-32A372415E8D}" destId="{C70A5E51-90D9-4D60-972C-37A6E17C01DF}" srcOrd="1" destOrd="0" presId="urn:microsoft.com/office/officeart/2005/8/layout/b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AFE90ADE-7B45-4BD6-B4B1-9588872C400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48683D9E-ECCD-475E-9434-C30B37C3375C}">
      <dgm:prSet/>
      <dgm:spPr/>
      <dgm:t>
        <a:bodyPr/>
        <a:lstStyle/>
        <a:p>
          <a:pPr algn="ctr" rtl="0"/>
          <a:r>
            <a:rPr lang="en-US" dirty="0"/>
            <a:t>Developing Global Leaders in Nursing: </a:t>
          </a:r>
        </a:p>
        <a:p>
          <a:pPr algn="ctr" rtl="0"/>
          <a:r>
            <a:rPr lang="en-US" dirty="0"/>
            <a:t>Removing borders and barriers to re-image nurses as leaders</a:t>
          </a:r>
        </a:p>
      </dgm:t>
    </dgm:pt>
    <dgm:pt modelId="{26DE6DA2-1D61-42B8-95B1-1546D5EB0311}" type="parTrans" cxnId="{A7357B60-3BF6-4673-9E30-BED797DAC41F}">
      <dgm:prSet/>
      <dgm:spPr/>
      <dgm:t>
        <a:bodyPr/>
        <a:lstStyle/>
        <a:p>
          <a:endParaRPr lang="en-US"/>
        </a:p>
      </dgm:t>
    </dgm:pt>
    <dgm:pt modelId="{460FF407-F4A9-4FB6-9944-41A781942F9F}" type="sibTrans" cxnId="{A7357B60-3BF6-4673-9E30-BED797DAC41F}">
      <dgm:prSet/>
      <dgm:spPr/>
      <dgm:t>
        <a:bodyPr/>
        <a:lstStyle/>
        <a:p>
          <a:endParaRPr lang="en-US"/>
        </a:p>
      </dgm:t>
    </dgm:pt>
    <dgm:pt modelId="{568C788B-9009-45F4-A093-E4F101082093}" type="pres">
      <dgm:prSet presAssocID="{AFE90ADE-7B45-4BD6-B4B1-9588872C400F}" presName="linear" presStyleCnt="0">
        <dgm:presLayoutVars>
          <dgm:animLvl val="lvl"/>
          <dgm:resizeHandles val="exact"/>
        </dgm:presLayoutVars>
      </dgm:prSet>
      <dgm:spPr/>
    </dgm:pt>
    <dgm:pt modelId="{AA5974CC-B156-42FD-9C7B-5033E589D454}" type="pres">
      <dgm:prSet presAssocID="{48683D9E-ECCD-475E-9434-C30B37C3375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D5E37828-4561-4F7F-95CA-2CE54FED1490}" type="presOf" srcId="{48683D9E-ECCD-475E-9434-C30B37C3375C}" destId="{AA5974CC-B156-42FD-9C7B-5033E589D454}" srcOrd="0" destOrd="0" presId="urn:microsoft.com/office/officeart/2005/8/layout/vList2"/>
    <dgm:cxn modelId="{4653FC5D-AD16-4D65-A2DD-F09825B0074A}" type="presOf" srcId="{AFE90ADE-7B45-4BD6-B4B1-9588872C400F}" destId="{568C788B-9009-45F4-A093-E4F101082093}" srcOrd="0" destOrd="0" presId="urn:microsoft.com/office/officeart/2005/8/layout/vList2"/>
    <dgm:cxn modelId="{A7357B60-3BF6-4673-9E30-BED797DAC41F}" srcId="{AFE90ADE-7B45-4BD6-B4B1-9588872C400F}" destId="{48683D9E-ECCD-475E-9434-C30B37C3375C}" srcOrd="0" destOrd="0" parTransId="{26DE6DA2-1D61-42B8-95B1-1546D5EB0311}" sibTransId="{460FF407-F4A9-4FB6-9944-41A781942F9F}"/>
    <dgm:cxn modelId="{415FA8D7-BB5D-4A84-BDB4-0BA04913F2B7}" type="presParOf" srcId="{568C788B-9009-45F4-A093-E4F101082093}" destId="{AA5974CC-B156-42FD-9C7B-5033E589D454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BE6E377-826B-498F-A58D-E7FF4D9124C2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7EE42AE-35AF-4994-A148-230C4FBBBE7D}">
      <dgm:prSet/>
      <dgm:spPr/>
      <dgm:t>
        <a:bodyPr/>
        <a:lstStyle/>
        <a:p>
          <a:pPr rtl="0"/>
          <a:endParaRPr lang="en-US" dirty="0"/>
        </a:p>
      </dgm:t>
    </dgm:pt>
    <dgm:pt modelId="{631298CD-FA56-40F2-A3B5-73C2A87901CC}" type="parTrans" cxnId="{D591EA05-8A17-43C7-8521-BEE1ECD30083}">
      <dgm:prSet/>
      <dgm:spPr/>
      <dgm:t>
        <a:bodyPr/>
        <a:lstStyle/>
        <a:p>
          <a:endParaRPr lang="en-US"/>
        </a:p>
      </dgm:t>
    </dgm:pt>
    <dgm:pt modelId="{7544EA91-7AF2-4386-9379-F842849590FA}" type="sibTrans" cxnId="{D591EA05-8A17-43C7-8521-BEE1ECD30083}">
      <dgm:prSet/>
      <dgm:spPr/>
      <dgm:t>
        <a:bodyPr/>
        <a:lstStyle/>
        <a:p>
          <a:endParaRPr lang="en-US"/>
        </a:p>
      </dgm:t>
    </dgm:pt>
    <dgm:pt modelId="{0B10B133-A13A-4957-96CE-6C3121763130}">
      <dgm:prSet/>
      <dgm:spPr/>
      <dgm:t>
        <a:bodyPr/>
        <a:lstStyle/>
        <a:p>
          <a:pPr rtl="0"/>
          <a:r>
            <a:rPr lang="en-US" b="1" dirty="0"/>
            <a:t>Holly Wei</a:t>
          </a:r>
          <a:r>
            <a:rPr lang="en-US" dirty="0"/>
            <a:t>, PhD, RN, NEA-BC, FAAN </a:t>
          </a:r>
        </a:p>
      </dgm:t>
    </dgm:pt>
    <dgm:pt modelId="{0CCCAD77-2C30-4002-A0B4-FAA7D6EF71CE}" type="parTrans" cxnId="{4AB57C89-79D9-4F31-93F8-1E72D520BDD6}">
      <dgm:prSet/>
      <dgm:spPr/>
      <dgm:t>
        <a:bodyPr/>
        <a:lstStyle/>
        <a:p>
          <a:endParaRPr lang="en-US"/>
        </a:p>
      </dgm:t>
    </dgm:pt>
    <dgm:pt modelId="{F6FCF7DC-2FC4-496A-8F2F-05463F3FAAB2}" type="sibTrans" cxnId="{4AB57C89-79D9-4F31-93F8-1E72D520BDD6}">
      <dgm:prSet/>
      <dgm:spPr/>
      <dgm:t>
        <a:bodyPr/>
        <a:lstStyle/>
        <a:p>
          <a:endParaRPr lang="en-US"/>
        </a:p>
      </dgm:t>
    </dgm:pt>
    <dgm:pt modelId="{664D978A-1018-4E83-BBCC-B5B30A7D0804}">
      <dgm:prSet/>
      <dgm:spPr/>
      <dgm:t>
        <a:bodyPr/>
        <a:lstStyle/>
        <a:p>
          <a:pPr rtl="0"/>
          <a:r>
            <a:rPr lang="en-US" b="1" dirty="0"/>
            <a:t>Sara Horton-Deutsch</a:t>
          </a:r>
          <a:r>
            <a:rPr lang="en-US" dirty="0"/>
            <a:t>, PhD, RN</a:t>
          </a:r>
          <a:r>
            <a:rPr lang="en-US"/>
            <a:t>, </a:t>
          </a:r>
          <a:r>
            <a:rPr lang="en-US" i="0" u="none" strike="noStrike" baseline="0">
              <a:solidFill>
                <a:srgbClr val="211D1E"/>
              </a:solidFill>
            </a:rPr>
            <a:t>PMHCNS, </a:t>
          </a:r>
          <a:r>
            <a:rPr lang="en-US"/>
            <a:t>FAAN</a:t>
          </a:r>
          <a:r>
            <a:rPr lang="en-US" dirty="0"/>
            <a:t>, ANEF</a:t>
          </a:r>
        </a:p>
      </dgm:t>
    </dgm:pt>
    <dgm:pt modelId="{C17F86B7-58F6-4C94-A36A-8977EA1CBD15}" type="parTrans" cxnId="{DA990254-2C15-436B-86CC-3D62E76BBD3C}">
      <dgm:prSet/>
      <dgm:spPr/>
      <dgm:t>
        <a:bodyPr/>
        <a:lstStyle/>
        <a:p>
          <a:endParaRPr lang="en-US"/>
        </a:p>
      </dgm:t>
    </dgm:pt>
    <dgm:pt modelId="{9B5383FA-2C18-4E1B-B4B9-E6E766CF6A1C}" type="sibTrans" cxnId="{DA990254-2C15-436B-86CC-3D62E76BBD3C}">
      <dgm:prSet/>
      <dgm:spPr/>
      <dgm:t>
        <a:bodyPr/>
        <a:lstStyle/>
        <a:p>
          <a:endParaRPr lang="en-US"/>
        </a:p>
      </dgm:t>
    </dgm:pt>
    <dgm:pt modelId="{9A0C2498-9B22-4CD7-801C-FA3F91E76CD7}" type="pres">
      <dgm:prSet presAssocID="{BBE6E377-826B-498F-A58D-E7FF4D9124C2}" presName="vert0" presStyleCnt="0">
        <dgm:presLayoutVars>
          <dgm:dir/>
          <dgm:animOne val="branch"/>
          <dgm:animLvl val="lvl"/>
        </dgm:presLayoutVars>
      </dgm:prSet>
      <dgm:spPr/>
    </dgm:pt>
    <dgm:pt modelId="{B2323AB7-8235-44D8-AA80-FE20085C2AAF}" type="pres">
      <dgm:prSet presAssocID="{67EE42AE-35AF-4994-A148-230C4FBBBE7D}" presName="thickLine" presStyleLbl="alignNode1" presStyleIdx="0" presStyleCnt="1"/>
      <dgm:spPr/>
    </dgm:pt>
    <dgm:pt modelId="{3A2A713C-8FCF-40B1-9FDB-74BE51AAC325}" type="pres">
      <dgm:prSet presAssocID="{67EE42AE-35AF-4994-A148-230C4FBBBE7D}" presName="horz1" presStyleCnt="0"/>
      <dgm:spPr/>
    </dgm:pt>
    <dgm:pt modelId="{5DD278E2-0254-414B-86BC-B743D12620D8}" type="pres">
      <dgm:prSet presAssocID="{67EE42AE-35AF-4994-A148-230C4FBBBE7D}" presName="tx1" presStyleLbl="revTx" presStyleIdx="0" presStyleCnt="3"/>
      <dgm:spPr/>
    </dgm:pt>
    <dgm:pt modelId="{182CCC14-BCBD-4C30-9D38-E6AD3D32782F}" type="pres">
      <dgm:prSet presAssocID="{67EE42AE-35AF-4994-A148-230C4FBBBE7D}" presName="vert1" presStyleCnt="0"/>
      <dgm:spPr/>
    </dgm:pt>
    <dgm:pt modelId="{38F69E28-0825-4DB4-BD8B-3204F3DC67E0}" type="pres">
      <dgm:prSet presAssocID="{0B10B133-A13A-4957-96CE-6C3121763130}" presName="vertSpace2a" presStyleCnt="0"/>
      <dgm:spPr/>
    </dgm:pt>
    <dgm:pt modelId="{7B952CE4-950F-41DD-A09B-73F79640BB6A}" type="pres">
      <dgm:prSet presAssocID="{0B10B133-A13A-4957-96CE-6C3121763130}" presName="horz2" presStyleCnt="0"/>
      <dgm:spPr/>
    </dgm:pt>
    <dgm:pt modelId="{CA73D9AB-28C2-487B-8D62-B9044B5F9F00}" type="pres">
      <dgm:prSet presAssocID="{0B10B133-A13A-4957-96CE-6C3121763130}" presName="horzSpace2" presStyleCnt="0"/>
      <dgm:spPr/>
    </dgm:pt>
    <dgm:pt modelId="{D4664322-3B6D-4DCA-9F0B-71190D08D688}" type="pres">
      <dgm:prSet presAssocID="{0B10B133-A13A-4957-96CE-6C3121763130}" presName="tx2" presStyleLbl="revTx" presStyleIdx="1" presStyleCnt="3" custScaleX="106955"/>
      <dgm:spPr/>
    </dgm:pt>
    <dgm:pt modelId="{833003B8-8DBE-480A-9DB3-E8244DE1F5AA}" type="pres">
      <dgm:prSet presAssocID="{0B10B133-A13A-4957-96CE-6C3121763130}" presName="vert2" presStyleCnt="0"/>
      <dgm:spPr/>
    </dgm:pt>
    <dgm:pt modelId="{A3C4BE00-DA38-469E-99D4-E8D133BF8E51}" type="pres">
      <dgm:prSet presAssocID="{0B10B133-A13A-4957-96CE-6C3121763130}" presName="thinLine2b" presStyleLbl="callout" presStyleIdx="0" presStyleCnt="2"/>
      <dgm:spPr/>
    </dgm:pt>
    <dgm:pt modelId="{D6B1B07E-BBA9-45FD-BE97-FA9F128DFC5E}" type="pres">
      <dgm:prSet presAssocID="{0B10B133-A13A-4957-96CE-6C3121763130}" presName="vertSpace2b" presStyleCnt="0"/>
      <dgm:spPr/>
    </dgm:pt>
    <dgm:pt modelId="{38A4B5AE-A758-478A-973F-F48C4096641F}" type="pres">
      <dgm:prSet presAssocID="{664D978A-1018-4E83-BBCC-B5B30A7D0804}" presName="horz2" presStyleCnt="0"/>
      <dgm:spPr/>
    </dgm:pt>
    <dgm:pt modelId="{286AFFC5-FC6A-4E1C-AF9F-2043B19CEEFF}" type="pres">
      <dgm:prSet presAssocID="{664D978A-1018-4E83-BBCC-B5B30A7D0804}" presName="horzSpace2" presStyleCnt="0"/>
      <dgm:spPr/>
    </dgm:pt>
    <dgm:pt modelId="{EB3473A8-9932-45E8-B117-426EB8864727}" type="pres">
      <dgm:prSet presAssocID="{664D978A-1018-4E83-BBCC-B5B30A7D0804}" presName="tx2" presStyleLbl="revTx" presStyleIdx="2" presStyleCnt="3" custScaleX="102465"/>
      <dgm:spPr/>
    </dgm:pt>
    <dgm:pt modelId="{E56F02BA-68F6-4EC6-AA17-3BEBA2CA00E4}" type="pres">
      <dgm:prSet presAssocID="{664D978A-1018-4E83-BBCC-B5B30A7D0804}" presName="vert2" presStyleCnt="0"/>
      <dgm:spPr/>
    </dgm:pt>
    <dgm:pt modelId="{648BDA30-7EBE-408C-AE17-B26261246144}" type="pres">
      <dgm:prSet presAssocID="{664D978A-1018-4E83-BBCC-B5B30A7D0804}" presName="thinLine2b" presStyleLbl="callout" presStyleIdx="1" presStyleCnt="2"/>
      <dgm:spPr/>
    </dgm:pt>
    <dgm:pt modelId="{E69F15A1-BCBC-4A0C-BF8D-AD6B5A4822B8}" type="pres">
      <dgm:prSet presAssocID="{664D978A-1018-4E83-BBCC-B5B30A7D0804}" presName="vertSpace2b" presStyleCnt="0"/>
      <dgm:spPr/>
    </dgm:pt>
  </dgm:ptLst>
  <dgm:cxnLst>
    <dgm:cxn modelId="{D591EA05-8A17-43C7-8521-BEE1ECD30083}" srcId="{BBE6E377-826B-498F-A58D-E7FF4D9124C2}" destId="{67EE42AE-35AF-4994-A148-230C4FBBBE7D}" srcOrd="0" destOrd="0" parTransId="{631298CD-FA56-40F2-A3B5-73C2A87901CC}" sibTransId="{7544EA91-7AF2-4386-9379-F842849590FA}"/>
    <dgm:cxn modelId="{459CDA28-9CB9-41C4-A0E5-9CF7DF9A20FF}" type="presOf" srcId="{0B10B133-A13A-4957-96CE-6C3121763130}" destId="{D4664322-3B6D-4DCA-9F0B-71190D08D688}" srcOrd="0" destOrd="0" presId="urn:microsoft.com/office/officeart/2008/layout/LinedList"/>
    <dgm:cxn modelId="{DA990254-2C15-436B-86CC-3D62E76BBD3C}" srcId="{67EE42AE-35AF-4994-A148-230C4FBBBE7D}" destId="{664D978A-1018-4E83-BBCC-B5B30A7D0804}" srcOrd="1" destOrd="0" parTransId="{C17F86B7-58F6-4C94-A36A-8977EA1CBD15}" sibTransId="{9B5383FA-2C18-4E1B-B4B9-E6E766CF6A1C}"/>
    <dgm:cxn modelId="{4AB57C89-79D9-4F31-93F8-1E72D520BDD6}" srcId="{67EE42AE-35AF-4994-A148-230C4FBBBE7D}" destId="{0B10B133-A13A-4957-96CE-6C3121763130}" srcOrd="0" destOrd="0" parTransId="{0CCCAD77-2C30-4002-A0B4-FAA7D6EF71CE}" sibTransId="{F6FCF7DC-2FC4-496A-8F2F-05463F3FAAB2}"/>
    <dgm:cxn modelId="{8A3D6CD0-3361-4221-9A5F-0E87B4777861}" type="presOf" srcId="{67EE42AE-35AF-4994-A148-230C4FBBBE7D}" destId="{5DD278E2-0254-414B-86BC-B743D12620D8}" srcOrd="0" destOrd="0" presId="urn:microsoft.com/office/officeart/2008/layout/LinedList"/>
    <dgm:cxn modelId="{81AA84D8-2D2C-49E4-AF0F-8E1E25204F43}" type="presOf" srcId="{664D978A-1018-4E83-BBCC-B5B30A7D0804}" destId="{EB3473A8-9932-45E8-B117-426EB8864727}" srcOrd="0" destOrd="0" presId="urn:microsoft.com/office/officeart/2008/layout/LinedList"/>
    <dgm:cxn modelId="{CC8F52E2-9633-4328-87C0-BF5FDC7203A4}" type="presOf" srcId="{BBE6E377-826B-498F-A58D-E7FF4D9124C2}" destId="{9A0C2498-9B22-4CD7-801C-FA3F91E76CD7}" srcOrd="0" destOrd="0" presId="urn:microsoft.com/office/officeart/2008/layout/LinedList"/>
    <dgm:cxn modelId="{CBB1F098-CED5-4FB4-AB59-424ACE60143D}" type="presParOf" srcId="{9A0C2498-9B22-4CD7-801C-FA3F91E76CD7}" destId="{B2323AB7-8235-44D8-AA80-FE20085C2AAF}" srcOrd="0" destOrd="0" presId="urn:microsoft.com/office/officeart/2008/layout/LinedList"/>
    <dgm:cxn modelId="{F81D3C1B-1781-4B24-B18D-7B3B3688C4F9}" type="presParOf" srcId="{9A0C2498-9B22-4CD7-801C-FA3F91E76CD7}" destId="{3A2A713C-8FCF-40B1-9FDB-74BE51AAC325}" srcOrd="1" destOrd="0" presId="urn:microsoft.com/office/officeart/2008/layout/LinedList"/>
    <dgm:cxn modelId="{9B05898B-7520-4A44-B962-1B03B4631CBB}" type="presParOf" srcId="{3A2A713C-8FCF-40B1-9FDB-74BE51AAC325}" destId="{5DD278E2-0254-414B-86BC-B743D12620D8}" srcOrd="0" destOrd="0" presId="urn:microsoft.com/office/officeart/2008/layout/LinedList"/>
    <dgm:cxn modelId="{A5FA206E-457F-4A41-B504-DF18138F14B0}" type="presParOf" srcId="{3A2A713C-8FCF-40B1-9FDB-74BE51AAC325}" destId="{182CCC14-BCBD-4C30-9D38-E6AD3D32782F}" srcOrd="1" destOrd="0" presId="urn:microsoft.com/office/officeart/2008/layout/LinedList"/>
    <dgm:cxn modelId="{799E29F3-33A1-444D-886D-AC3E43E8B26C}" type="presParOf" srcId="{182CCC14-BCBD-4C30-9D38-E6AD3D32782F}" destId="{38F69E28-0825-4DB4-BD8B-3204F3DC67E0}" srcOrd="0" destOrd="0" presId="urn:microsoft.com/office/officeart/2008/layout/LinedList"/>
    <dgm:cxn modelId="{BF9772D0-F7DF-4312-8AAA-BFCAE60514FE}" type="presParOf" srcId="{182CCC14-BCBD-4C30-9D38-E6AD3D32782F}" destId="{7B952CE4-950F-41DD-A09B-73F79640BB6A}" srcOrd="1" destOrd="0" presId="urn:microsoft.com/office/officeart/2008/layout/LinedList"/>
    <dgm:cxn modelId="{05516F1C-7D6F-43F5-B202-55B8D66A00FE}" type="presParOf" srcId="{7B952CE4-950F-41DD-A09B-73F79640BB6A}" destId="{CA73D9AB-28C2-487B-8D62-B9044B5F9F00}" srcOrd="0" destOrd="0" presId="urn:microsoft.com/office/officeart/2008/layout/LinedList"/>
    <dgm:cxn modelId="{4D520679-82BD-477A-9A93-6750B589781C}" type="presParOf" srcId="{7B952CE4-950F-41DD-A09B-73F79640BB6A}" destId="{D4664322-3B6D-4DCA-9F0B-71190D08D688}" srcOrd="1" destOrd="0" presId="urn:microsoft.com/office/officeart/2008/layout/LinedList"/>
    <dgm:cxn modelId="{4A6BC705-B7ED-4ED4-B4EF-DD637B2602A3}" type="presParOf" srcId="{7B952CE4-950F-41DD-A09B-73F79640BB6A}" destId="{833003B8-8DBE-480A-9DB3-E8244DE1F5AA}" srcOrd="2" destOrd="0" presId="urn:microsoft.com/office/officeart/2008/layout/LinedList"/>
    <dgm:cxn modelId="{3F6B1B20-0A78-40E1-B126-6E1B28A6F54E}" type="presParOf" srcId="{182CCC14-BCBD-4C30-9D38-E6AD3D32782F}" destId="{A3C4BE00-DA38-469E-99D4-E8D133BF8E51}" srcOrd="2" destOrd="0" presId="urn:microsoft.com/office/officeart/2008/layout/LinedList"/>
    <dgm:cxn modelId="{5C7D89E8-4E5E-4910-8A08-361CC815B3D5}" type="presParOf" srcId="{182CCC14-BCBD-4C30-9D38-E6AD3D32782F}" destId="{D6B1B07E-BBA9-45FD-BE97-FA9F128DFC5E}" srcOrd="3" destOrd="0" presId="urn:microsoft.com/office/officeart/2008/layout/LinedList"/>
    <dgm:cxn modelId="{E7C9A6AC-DC31-4EFD-B96A-6389284DF5C7}" type="presParOf" srcId="{182CCC14-BCBD-4C30-9D38-E6AD3D32782F}" destId="{38A4B5AE-A758-478A-973F-F48C4096641F}" srcOrd="4" destOrd="0" presId="urn:microsoft.com/office/officeart/2008/layout/LinedList"/>
    <dgm:cxn modelId="{0917B92E-4150-403F-AE9A-F39C46500DD1}" type="presParOf" srcId="{38A4B5AE-A758-478A-973F-F48C4096641F}" destId="{286AFFC5-FC6A-4E1C-AF9F-2043B19CEEFF}" srcOrd="0" destOrd="0" presId="urn:microsoft.com/office/officeart/2008/layout/LinedList"/>
    <dgm:cxn modelId="{4020CB8A-62FF-4408-AAD7-EF341073B40F}" type="presParOf" srcId="{38A4B5AE-A758-478A-973F-F48C4096641F}" destId="{EB3473A8-9932-45E8-B117-426EB8864727}" srcOrd="1" destOrd="0" presId="urn:microsoft.com/office/officeart/2008/layout/LinedList"/>
    <dgm:cxn modelId="{0D2458F7-6E28-47B0-9159-526B20F1A93F}" type="presParOf" srcId="{38A4B5AE-A758-478A-973F-F48C4096641F}" destId="{E56F02BA-68F6-4EC6-AA17-3BEBA2CA00E4}" srcOrd="2" destOrd="0" presId="urn:microsoft.com/office/officeart/2008/layout/LinedList"/>
    <dgm:cxn modelId="{A01EABB3-88CE-4192-8DA9-464142321614}" type="presParOf" srcId="{182CCC14-BCBD-4C30-9D38-E6AD3D32782F}" destId="{648BDA30-7EBE-408C-AE17-B26261246144}" srcOrd="5" destOrd="0" presId="urn:microsoft.com/office/officeart/2008/layout/LinedList"/>
    <dgm:cxn modelId="{16616752-7E7C-40D4-87B7-4E1FE43DF19B}" type="presParOf" srcId="{182CCC14-BCBD-4C30-9D38-E6AD3D32782F}" destId="{E69F15A1-BCBC-4A0C-BF8D-AD6B5A4822B8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7C0F88F1-D02C-498A-8778-50D2572B0A14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38DFF0B-F7A4-428D-B43C-5151AA97B622}">
      <dgm:prSet/>
      <dgm:spPr/>
      <dgm:t>
        <a:bodyPr/>
        <a:lstStyle/>
        <a:p>
          <a:pPr rtl="0"/>
          <a:r>
            <a:rPr lang="en-US" dirty="0"/>
            <a:t>Reflective Practice: Applying concepts of Hindsight, Insight, and Foresight (Pesut, 2019) to mindfully consider leadership development across cultures, disciplines, and emerging healthcare trends</a:t>
          </a:r>
        </a:p>
      </dgm:t>
    </dgm:pt>
    <dgm:pt modelId="{B946146C-35DF-496D-83D1-CF5E9E85BDC7}" type="parTrans" cxnId="{3732D936-976D-411B-9B48-464A356C8E4A}">
      <dgm:prSet/>
      <dgm:spPr/>
      <dgm:t>
        <a:bodyPr/>
        <a:lstStyle/>
        <a:p>
          <a:endParaRPr lang="en-US"/>
        </a:p>
      </dgm:t>
    </dgm:pt>
    <dgm:pt modelId="{C3A991A6-5362-4627-BE80-9FA2B1287C07}" type="sibTrans" cxnId="{3732D936-976D-411B-9B48-464A356C8E4A}">
      <dgm:prSet/>
      <dgm:spPr/>
      <dgm:t>
        <a:bodyPr/>
        <a:lstStyle/>
        <a:p>
          <a:endParaRPr lang="en-US"/>
        </a:p>
      </dgm:t>
    </dgm:pt>
    <dgm:pt modelId="{9C61283C-2B73-4774-A723-12375EDB3CD2}">
      <dgm:prSet/>
      <dgm:spPr/>
      <dgm:t>
        <a:bodyPr/>
        <a:lstStyle/>
        <a:p>
          <a:pPr rtl="0"/>
          <a:r>
            <a:rPr lang="en-US" dirty="0"/>
            <a:t>Lessons from COVID-19: Reflecting on lessons learned from stories of nurses’ leadership demonstrating moral courage provide models for future development</a:t>
          </a:r>
        </a:p>
      </dgm:t>
    </dgm:pt>
    <dgm:pt modelId="{1B9D7019-CD29-4044-A15C-6268E3E3A29B}" type="parTrans" cxnId="{902A7121-F316-4D01-863E-D026527A6899}">
      <dgm:prSet/>
      <dgm:spPr/>
      <dgm:t>
        <a:bodyPr/>
        <a:lstStyle/>
        <a:p>
          <a:endParaRPr lang="en-US"/>
        </a:p>
      </dgm:t>
    </dgm:pt>
    <dgm:pt modelId="{E0D1BE16-7150-4554-BBC5-5967770A94BC}" type="sibTrans" cxnId="{902A7121-F316-4D01-863E-D026527A6899}">
      <dgm:prSet/>
      <dgm:spPr/>
      <dgm:t>
        <a:bodyPr/>
        <a:lstStyle/>
        <a:p>
          <a:endParaRPr lang="en-US"/>
        </a:p>
      </dgm:t>
    </dgm:pt>
    <dgm:pt modelId="{4AFD7AEB-8F55-4166-AB4B-879888EADB63}">
      <dgm:prSet/>
      <dgm:spPr/>
      <dgm:t>
        <a:bodyPr/>
        <a:lstStyle/>
        <a:p>
          <a:pPr rtl="0"/>
          <a:r>
            <a:rPr lang="en-US" dirty="0"/>
            <a:t>Global Leaders: Influencing policy through empowerment, competency development, engaging in workforce development, driving patient care quality and safety, and employing an ethos of caring and compassion to create satisfying work environments</a:t>
          </a:r>
        </a:p>
      </dgm:t>
    </dgm:pt>
    <dgm:pt modelId="{CF427902-F034-4AD2-9347-FAB6859B65B3}" type="parTrans" cxnId="{B676690E-CA08-4B5D-8188-B2EF0EF8F231}">
      <dgm:prSet/>
      <dgm:spPr/>
      <dgm:t>
        <a:bodyPr/>
        <a:lstStyle/>
        <a:p>
          <a:endParaRPr lang="en-US"/>
        </a:p>
      </dgm:t>
    </dgm:pt>
    <dgm:pt modelId="{B531A65B-3FA8-48CC-852D-C824B63CA465}" type="sibTrans" cxnId="{B676690E-CA08-4B5D-8188-B2EF0EF8F231}">
      <dgm:prSet/>
      <dgm:spPr/>
      <dgm:t>
        <a:bodyPr/>
        <a:lstStyle/>
        <a:p>
          <a:endParaRPr lang="en-US"/>
        </a:p>
      </dgm:t>
    </dgm:pt>
    <dgm:pt modelId="{2616DEEE-AF9C-42F1-A2B1-2E1B10654D5C}" type="pres">
      <dgm:prSet presAssocID="{7C0F88F1-D02C-498A-8778-50D2572B0A14}" presName="vert0" presStyleCnt="0">
        <dgm:presLayoutVars>
          <dgm:dir/>
          <dgm:animOne val="branch"/>
          <dgm:animLvl val="lvl"/>
        </dgm:presLayoutVars>
      </dgm:prSet>
      <dgm:spPr/>
    </dgm:pt>
    <dgm:pt modelId="{AB5BA681-0B1C-4E71-8E5C-EA07AD349006}" type="pres">
      <dgm:prSet presAssocID="{438DFF0B-F7A4-428D-B43C-5151AA97B622}" presName="thickLine" presStyleLbl="alignNode1" presStyleIdx="0" presStyleCnt="3"/>
      <dgm:spPr/>
    </dgm:pt>
    <dgm:pt modelId="{30E4E345-7ACD-47DF-9BE8-29937469F2F4}" type="pres">
      <dgm:prSet presAssocID="{438DFF0B-F7A4-428D-B43C-5151AA97B622}" presName="horz1" presStyleCnt="0"/>
      <dgm:spPr/>
    </dgm:pt>
    <dgm:pt modelId="{2DEFFB34-2654-4DF3-8DEE-8AFE64424F48}" type="pres">
      <dgm:prSet presAssocID="{438DFF0B-F7A4-428D-B43C-5151AA97B622}" presName="tx1" presStyleLbl="revTx" presStyleIdx="0" presStyleCnt="3"/>
      <dgm:spPr/>
    </dgm:pt>
    <dgm:pt modelId="{488B7F3A-9A6D-4E5A-BBCA-CB622519E817}" type="pres">
      <dgm:prSet presAssocID="{438DFF0B-F7A4-428D-B43C-5151AA97B622}" presName="vert1" presStyleCnt="0"/>
      <dgm:spPr/>
    </dgm:pt>
    <dgm:pt modelId="{D1835861-F51F-4613-9B88-53BF09F79A50}" type="pres">
      <dgm:prSet presAssocID="{9C61283C-2B73-4774-A723-12375EDB3CD2}" presName="thickLine" presStyleLbl="alignNode1" presStyleIdx="1" presStyleCnt="3"/>
      <dgm:spPr/>
    </dgm:pt>
    <dgm:pt modelId="{88914E94-84AF-4434-BFC5-4CC049860729}" type="pres">
      <dgm:prSet presAssocID="{9C61283C-2B73-4774-A723-12375EDB3CD2}" presName="horz1" presStyleCnt="0"/>
      <dgm:spPr/>
    </dgm:pt>
    <dgm:pt modelId="{5AC21778-8609-4CF7-8001-A1ED55E455BD}" type="pres">
      <dgm:prSet presAssocID="{9C61283C-2B73-4774-A723-12375EDB3CD2}" presName="tx1" presStyleLbl="revTx" presStyleIdx="1" presStyleCnt="3"/>
      <dgm:spPr/>
    </dgm:pt>
    <dgm:pt modelId="{9DBE012E-D85D-4D5A-8465-D393370CE1D7}" type="pres">
      <dgm:prSet presAssocID="{9C61283C-2B73-4774-A723-12375EDB3CD2}" presName="vert1" presStyleCnt="0"/>
      <dgm:spPr/>
    </dgm:pt>
    <dgm:pt modelId="{DDD4B6C9-2DF6-4C75-9D56-6C1DCBE169F8}" type="pres">
      <dgm:prSet presAssocID="{4AFD7AEB-8F55-4166-AB4B-879888EADB63}" presName="thickLine" presStyleLbl="alignNode1" presStyleIdx="2" presStyleCnt="3"/>
      <dgm:spPr/>
    </dgm:pt>
    <dgm:pt modelId="{4381A2BD-23FF-461B-92A2-7F4D0DD08D3F}" type="pres">
      <dgm:prSet presAssocID="{4AFD7AEB-8F55-4166-AB4B-879888EADB63}" presName="horz1" presStyleCnt="0"/>
      <dgm:spPr/>
    </dgm:pt>
    <dgm:pt modelId="{2A8FDA81-75AB-41C3-975C-5F684C8DB9F8}" type="pres">
      <dgm:prSet presAssocID="{4AFD7AEB-8F55-4166-AB4B-879888EADB63}" presName="tx1" presStyleLbl="revTx" presStyleIdx="2" presStyleCnt="3"/>
      <dgm:spPr/>
    </dgm:pt>
    <dgm:pt modelId="{71EA3098-6249-4770-BF5E-2169D0257A7A}" type="pres">
      <dgm:prSet presAssocID="{4AFD7AEB-8F55-4166-AB4B-879888EADB63}" presName="vert1" presStyleCnt="0"/>
      <dgm:spPr/>
    </dgm:pt>
  </dgm:ptLst>
  <dgm:cxnLst>
    <dgm:cxn modelId="{B676690E-CA08-4B5D-8188-B2EF0EF8F231}" srcId="{7C0F88F1-D02C-498A-8778-50D2572B0A14}" destId="{4AFD7AEB-8F55-4166-AB4B-879888EADB63}" srcOrd="2" destOrd="0" parTransId="{CF427902-F034-4AD2-9347-FAB6859B65B3}" sibTransId="{B531A65B-3FA8-48CC-852D-C824B63CA465}"/>
    <dgm:cxn modelId="{05B3371E-E83C-499F-A64A-757950F85DF3}" type="presOf" srcId="{4AFD7AEB-8F55-4166-AB4B-879888EADB63}" destId="{2A8FDA81-75AB-41C3-975C-5F684C8DB9F8}" srcOrd="0" destOrd="0" presId="urn:microsoft.com/office/officeart/2008/layout/LinedList"/>
    <dgm:cxn modelId="{902A7121-F316-4D01-863E-D026527A6899}" srcId="{7C0F88F1-D02C-498A-8778-50D2572B0A14}" destId="{9C61283C-2B73-4774-A723-12375EDB3CD2}" srcOrd="1" destOrd="0" parTransId="{1B9D7019-CD29-4044-A15C-6268E3E3A29B}" sibTransId="{E0D1BE16-7150-4554-BBC5-5967770A94BC}"/>
    <dgm:cxn modelId="{3732D936-976D-411B-9B48-464A356C8E4A}" srcId="{7C0F88F1-D02C-498A-8778-50D2572B0A14}" destId="{438DFF0B-F7A4-428D-B43C-5151AA97B622}" srcOrd="0" destOrd="0" parTransId="{B946146C-35DF-496D-83D1-CF5E9E85BDC7}" sibTransId="{C3A991A6-5362-4627-BE80-9FA2B1287C07}"/>
    <dgm:cxn modelId="{C4158971-D1EA-444D-937E-4AB08D82BE8D}" type="presOf" srcId="{9C61283C-2B73-4774-A723-12375EDB3CD2}" destId="{5AC21778-8609-4CF7-8001-A1ED55E455BD}" srcOrd="0" destOrd="0" presId="urn:microsoft.com/office/officeart/2008/layout/LinedList"/>
    <dgm:cxn modelId="{7E698757-6984-4B29-840B-3B68730271BC}" type="presOf" srcId="{438DFF0B-F7A4-428D-B43C-5151AA97B622}" destId="{2DEFFB34-2654-4DF3-8DEE-8AFE64424F48}" srcOrd="0" destOrd="0" presId="urn:microsoft.com/office/officeart/2008/layout/LinedList"/>
    <dgm:cxn modelId="{9C92C1C0-A75F-483F-9E56-A891C301E298}" type="presOf" srcId="{7C0F88F1-D02C-498A-8778-50D2572B0A14}" destId="{2616DEEE-AF9C-42F1-A2B1-2E1B10654D5C}" srcOrd="0" destOrd="0" presId="urn:microsoft.com/office/officeart/2008/layout/LinedList"/>
    <dgm:cxn modelId="{3C8D283E-DC5D-4DD7-BD86-D2748EBAF921}" type="presParOf" srcId="{2616DEEE-AF9C-42F1-A2B1-2E1B10654D5C}" destId="{AB5BA681-0B1C-4E71-8E5C-EA07AD349006}" srcOrd="0" destOrd="0" presId="urn:microsoft.com/office/officeart/2008/layout/LinedList"/>
    <dgm:cxn modelId="{C765364C-3CA7-4670-8342-5DEB83F03E4B}" type="presParOf" srcId="{2616DEEE-AF9C-42F1-A2B1-2E1B10654D5C}" destId="{30E4E345-7ACD-47DF-9BE8-29937469F2F4}" srcOrd="1" destOrd="0" presId="urn:microsoft.com/office/officeart/2008/layout/LinedList"/>
    <dgm:cxn modelId="{51193693-EAD1-4B35-82D4-BBFD3EB5BA8A}" type="presParOf" srcId="{30E4E345-7ACD-47DF-9BE8-29937469F2F4}" destId="{2DEFFB34-2654-4DF3-8DEE-8AFE64424F48}" srcOrd="0" destOrd="0" presId="urn:microsoft.com/office/officeart/2008/layout/LinedList"/>
    <dgm:cxn modelId="{2EDA9884-43EC-4C15-A523-EB6F84B0FD61}" type="presParOf" srcId="{30E4E345-7ACD-47DF-9BE8-29937469F2F4}" destId="{488B7F3A-9A6D-4E5A-BBCA-CB622519E817}" srcOrd="1" destOrd="0" presId="urn:microsoft.com/office/officeart/2008/layout/LinedList"/>
    <dgm:cxn modelId="{4EB50EF8-020A-4EB5-9E0F-AE8131CF4744}" type="presParOf" srcId="{2616DEEE-AF9C-42F1-A2B1-2E1B10654D5C}" destId="{D1835861-F51F-4613-9B88-53BF09F79A50}" srcOrd="2" destOrd="0" presId="urn:microsoft.com/office/officeart/2008/layout/LinedList"/>
    <dgm:cxn modelId="{893E900E-FE48-4059-8F1E-8E92C0BB3249}" type="presParOf" srcId="{2616DEEE-AF9C-42F1-A2B1-2E1B10654D5C}" destId="{88914E94-84AF-4434-BFC5-4CC049860729}" srcOrd="3" destOrd="0" presId="urn:microsoft.com/office/officeart/2008/layout/LinedList"/>
    <dgm:cxn modelId="{B0D982E0-AB22-462C-A920-221358A1EC5F}" type="presParOf" srcId="{88914E94-84AF-4434-BFC5-4CC049860729}" destId="{5AC21778-8609-4CF7-8001-A1ED55E455BD}" srcOrd="0" destOrd="0" presId="urn:microsoft.com/office/officeart/2008/layout/LinedList"/>
    <dgm:cxn modelId="{1D1C788A-228F-4BC0-B7FF-7AD26969A971}" type="presParOf" srcId="{88914E94-84AF-4434-BFC5-4CC049860729}" destId="{9DBE012E-D85D-4D5A-8465-D393370CE1D7}" srcOrd="1" destOrd="0" presId="urn:microsoft.com/office/officeart/2008/layout/LinedList"/>
    <dgm:cxn modelId="{E8395F15-AA6A-4491-B917-C34EA12B9691}" type="presParOf" srcId="{2616DEEE-AF9C-42F1-A2B1-2E1B10654D5C}" destId="{DDD4B6C9-2DF6-4C75-9D56-6C1DCBE169F8}" srcOrd="4" destOrd="0" presId="urn:microsoft.com/office/officeart/2008/layout/LinedList"/>
    <dgm:cxn modelId="{21EACD89-F1A7-4261-9628-83CC3A9AC67D}" type="presParOf" srcId="{2616DEEE-AF9C-42F1-A2B1-2E1B10654D5C}" destId="{4381A2BD-23FF-461B-92A2-7F4D0DD08D3F}" srcOrd="5" destOrd="0" presId="urn:microsoft.com/office/officeart/2008/layout/LinedList"/>
    <dgm:cxn modelId="{D5FC4C30-3D21-4699-A19A-9EC60A6851F6}" type="presParOf" srcId="{4381A2BD-23FF-461B-92A2-7F4D0DD08D3F}" destId="{2A8FDA81-75AB-41C3-975C-5F684C8DB9F8}" srcOrd="0" destOrd="0" presId="urn:microsoft.com/office/officeart/2008/layout/LinedList"/>
    <dgm:cxn modelId="{6574B84D-5EE8-42B4-B318-437877E95C77}" type="presParOf" srcId="{4381A2BD-23FF-461B-92A2-7F4D0DD08D3F}" destId="{71EA3098-6249-4770-BF5E-2169D0257A7A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8A62712-8015-4B83-8E44-B5F7A8176BC5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/>
      <dgm:spPr/>
      <dgm:t>
        <a:bodyPr/>
        <a:lstStyle/>
        <a:p>
          <a:endParaRPr lang="en-US"/>
        </a:p>
      </dgm:t>
    </dgm:pt>
    <dgm:pt modelId="{556008B5-B416-4135-8FE7-D0380CC0CFCA}">
      <dgm:prSet/>
      <dgm:spPr/>
      <dgm:t>
        <a:bodyPr/>
        <a:lstStyle/>
        <a:p>
          <a:pPr rtl="0"/>
          <a:r>
            <a:rPr lang="en-US" b="1" dirty="0"/>
            <a:t>Chapter 2. Global Perspectives on the Evolution of Nursing Leadership </a:t>
          </a:r>
          <a:endParaRPr lang="en-US" dirty="0"/>
        </a:p>
      </dgm:t>
    </dgm:pt>
    <dgm:pt modelId="{06F79417-1DCA-4F03-8DD9-62F2AF657999}" type="parTrans" cxnId="{3D828FE9-EE40-45FE-A5CE-BBAB34E0CF01}">
      <dgm:prSet/>
      <dgm:spPr/>
      <dgm:t>
        <a:bodyPr/>
        <a:lstStyle/>
        <a:p>
          <a:endParaRPr lang="en-US"/>
        </a:p>
      </dgm:t>
    </dgm:pt>
    <dgm:pt modelId="{1224CD0F-59D9-4027-8A6F-7EBB1B697A65}" type="sibTrans" cxnId="{3D828FE9-EE40-45FE-A5CE-BBAB34E0CF01}">
      <dgm:prSet/>
      <dgm:spPr/>
      <dgm:t>
        <a:bodyPr/>
        <a:lstStyle/>
        <a:p>
          <a:endParaRPr lang="en-US"/>
        </a:p>
      </dgm:t>
    </dgm:pt>
    <dgm:pt modelId="{500A6A79-23A2-4AB8-BD86-DC9D4543B452}" type="pres">
      <dgm:prSet presAssocID="{78A62712-8015-4B83-8E44-B5F7A8176BC5}" presName="linear" presStyleCnt="0">
        <dgm:presLayoutVars>
          <dgm:animLvl val="lvl"/>
          <dgm:resizeHandles val="exact"/>
        </dgm:presLayoutVars>
      </dgm:prSet>
      <dgm:spPr/>
    </dgm:pt>
    <dgm:pt modelId="{FE49C44B-759D-48DB-AB1A-0B88FBED4DB0}" type="pres">
      <dgm:prSet presAssocID="{556008B5-B416-4135-8FE7-D0380CC0CFC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47521010-F458-4637-83EF-DFFEA0EADB3B}" type="presOf" srcId="{556008B5-B416-4135-8FE7-D0380CC0CFCA}" destId="{FE49C44B-759D-48DB-AB1A-0B88FBED4DB0}" srcOrd="0" destOrd="0" presId="urn:microsoft.com/office/officeart/2005/8/layout/vList2"/>
    <dgm:cxn modelId="{7754AB13-167C-4358-A637-2236A127C52E}" type="presOf" srcId="{78A62712-8015-4B83-8E44-B5F7A8176BC5}" destId="{500A6A79-23A2-4AB8-BD86-DC9D4543B452}" srcOrd="0" destOrd="0" presId="urn:microsoft.com/office/officeart/2005/8/layout/vList2"/>
    <dgm:cxn modelId="{3D828FE9-EE40-45FE-A5CE-BBAB34E0CF01}" srcId="{78A62712-8015-4B83-8E44-B5F7A8176BC5}" destId="{556008B5-B416-4135-8FE7-D0380CC0CFCA}" srcOrd="0" destOrd="0" parTransId="{06F79417-1DCA-4F03-8DD9-62F2AF657999}" sibTransId="{1224CD0F-59D9-4027-8A6F-7EBB1B697A65}"/>
    <dgm:cxn modelId="{092037AB-17BA-48B4-9861-FE559A1E0B77}" type="presParOf" srcId="{500A6A79-23A2-4AB8-BD86-DC9D4543B452}" destId="{FE49C44B-759D-48DB-AB1A-0B88FBED4DB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4C41A04-5BD2-40B3-B8C3-DC9F92ED1BAB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B5A0807-DE0B-4ADD-BFD3-E59D7A7CC443}">
      <dgm:prSet/>
      <dgm:spPr/>
      <dgm:t>
        <a:bodyPr/>
        <a:lstStyle/>
        <a:p>
          <a:pPr rtl="0"/>
          <a:r>
            <a:rPr lang="en-US" dirty="0"/>
            <a:t>Contributors</a:t>
          </a:r>
        </a:p>
      </dgm:t>
    </dgm:pt>
    <dgm:pt modelId="{1AF06B4F-922D-40CA-BB2B-07F0CF8A2466}" type="parTrans" cxnId="{466DADEB-3477-4CDB-928E-409B2F8195D9}">
      <dgm:prSet/>
      <dgm:spPr/>
      <dgm:t>
        <a:bodyPr/>
        <a:lstStyle/>
        <a:p>
          <a:endParaRPr lang="en-US"/>
        </a:p>
      </dgm:t>
    </dgm:pt>
    <dgm:pt modelId="{6225BA70-B840-40FA-858C-5AF1C97718BA}" type="sibTrans" cxnId="{466DADEB-3477-4CDB-928E-409B2F8195D9}">
      <dgm:prSet/>
      <dgm:spPr/>
      <dgm:t>
        <a:bodyPr/>
        <a:lstStyle/>
        <a:p>
          <a:endParaRPr lang="en-US"/>
        </a:p>
      </dgm:t>
    </dgm:pt>
    <dgm:pt modelId="{F0D104A7-386D-423C-A4D1-7A453C5CE1F3}">
      <dgm:prSet custT="1"/>
      <dgm:spPr/>
      <dgm:t>
        <a:bodyPr/>
        <a:lstStyle/>
        <a:p>
          <a:pPr rtl="0"/>
          <a:r>
            <a:rPr lang="en-US" sz="2400" b="1" dirty="0"/>
            <a:t>	Gwen Sherwood</a:t>
          </a:r>
          <a:r>
            <a:rPr lang="en-US" sz="2400" dirty="0"/>
            <a:t>, PhD, RN, FAAN, ANEF</a:t>
          </a:r>
        </a:p>
        <a:p>
          <a:pPr rtl="0"/>
          <a:r>
            <a:rPr lang="en-US" sz="2400" b="1" dirty="0"/>
            <a:t>	</a:t>
          </a:r>
          <a:r>
            <a:rPr lang="en-US" sz="2400" b="1" dirty="0" err="1"/>
            <a:t>Wipada</a:t>
          </a:r>
          <a:r>
            <a:rPr lang="en-US" sz="2400" b="1" dirty="0"/>
            <a:t> </a:t>
          </a:r>
          <a:r>
            <a:rPr lang="en-US" sz="2400" b="1" dirty="0" err="1"/>
            <a:t>Kunaviktikul</a:t>
          </a:r>
          <a:r>
            <a:rPr lang="en-US" sz="2400" dirty="0"/>
            <a:t>, PhD, RN </a:t>
          </a:r>
        </a:p>
        <a:p>
          <a:pPr rtl="0"/>
          <a:r>
            <a:rPr lang="en-US" sz="2400" b="1" dirty="0"/>
            <a:t>	Sara Horton-Deutsch</a:t>
          </a:r>
          <a:r>
            <a:rPr lang="en-US" sz="2400" dirty="0"/>
            <a:t>, PhD, RN, FAAN, ANEF</a:t>
          </a:r>
        </a:p>
      </dgm:t>
    </dgm:pt>
    <dgm:pt modelId="{6B8C7F44-FBB9-4079-A021-09E8047F7962}" type="parTrans" cxnId="{B07E5B6A-4D65-420D-BBCF-FB87930CF49C}">
      <dgm:prSet/>
      <dgm:spPr/>
      <dgm:t>
        <a:bodyPr/>
        <a:lstStyle/>
        <a:p>
          <a:endParaRPr lang="en-US"/>
        </a:p>
      </dgm:t>
    </dgm:pt>
    <dgm:pt modelId="{1187858C-6F8C-486A-9B5B-D009D5144FC3}" type="sibTrans" cxnId="{B07E5B6A-4D65-420D-BBCF-FB87930CF49C}">
      <dgm:prSet/>
      <dgm:spPr/>
      <dgm:t>
        <a:bodyPr/>
        <a:lstStyle/>
        <a:p>
          <a:endParaRPr lang="en-US"/>
        </a:p>
      </dgm:t>
    </dgm:pt>
    <dgm:pt modelId="{B7DB2D24-F869-4DC5-9F86-25157F257F40}">
      <dgm:prSet custT="1"/>
      <dgm:spPr/>
      <dgm:t>
        <a:bodyPr/>
        <a:lstStyle/>
        <a:p>
          <a:pPr rtl="0"/>
          <a:endParaRPr lang="en-US" sz="2400" dirty="0"/>
        </a:p>
      </dgm:t>
    </dgm:pt>
    <dgm:pt modelId="{C3668D68-56D1-48E5-B532-ECD82F36E4E6}" type="parTrans" cxnId="{81B70BCC-9D06-4E91-957E-E9A350992D8F}">
      <dgm:prSet/>
      <dgm:spPr/>
      <dgm:t>
        <a:bodyPr/>
        <a:lstStyle/>
        <a:p>
          <a:endParaRPr lang="en-US"/>
        </a:p>
      </dgm:t>
    </dgm:pt>
    <dgm:pt modelId="{07BCB73F-3E09-40E6-844C-F126E6A34E97}" type="sibTrans" cxnId="{81B70BCC-9D06-4E91-957E-E9A350992D8F}">
      <dgm:prSet/>
      <dgm:spPr/>
      <dgm:t>
        <a:bodyPr/>
        <a:lstStyle/>
        <a:p>
          <a:endParaRPr lang="en-US"/>
        </a:p>
      </dgm:t>
    </dgm:pt>
    <dgm:pt modelId="{3B8B0516-0FE8-46FF-A340-DEA3838B5E8B}" type="pres">
      <dgm:prSet presAssocID="{34C41A04-5BD2-40B3-B8C3-DC9F92ED1BAB}" presName="vert0" presStyleCnt="0">
        <dgm:presLayoutVars>
          <dgm:dir/>
          <dgm:animOne val="branch"/>
          <dgm:animLvl val="lvl"/>
        </dgm:presLayoutVars>
      </dgm:prSet>
      <dgm:spPr/>
    </dgm:pt>
    <dgm:pt modelId="{50624454-4250-40F9-8803-5B87FC5CD0B7}" type="pres">
      <dgm:prSet presAssocID="{3B5A0807-DE0B-4ADD-BFD3-E59D7A7CC443}" presName="thickLine" presStyleLbl="alignNode1" presStyleIdx="0" presStyleCnt="1"/>
      <dgm:spPr/>
    </dgm:pt>
    <dgm:pt modelId="{847B82F0-294B-4002-BB37-63084C24FD72}" type="pres">
      <dgm:prSet presAssocID="{3B5A0807-DE0B-4ADD-BFD3-E59D7A7CC443}" presName="horz1" presStyleCnt="0"/>
      <dgm:spPr/>
    </dgm:pt>
    <dgm:pt modelId="{74275268-F44A-4EEB-B5BC-E805EE6B91EC}" type="pres">
      <dgm:prSet presAssocID="{3B5A0807-DE0B-4ADD-BFD3-E59D7A7CC443}" presName="tx1" presStyleLbl="revTx" presStyleIdx="0" presStyleCnt="3"/>
      <dgm:spPr/>
    </dgm:pt>
    <dgm:pt modelId="{04BC8D0C-10B0-442C-9390-EC12AC207C10}" type="pres">
      <dgm:prSet presAssocID="{3B5A0807-DE0B-4ADD-BFD3-E59D7A7CC443}" presName="vert1" presStyleCnt="0"/>
      <dgm:spPr/>
    </dgm:pt>
    <dgm:pt modelId="{28C4F7CF-C5C4-440E-B4E5-089B374C9B31}" type="pres">
      <dgm:prSet presAssocID="{F0D104A7-386D-423C-A4D1-7A453C5CE1F3}" presName="vertSpace2a" presStyleCnt="0"/>
      <dgm:spPr/>
    </dgm:pt>
    <dgm:pt modelId="{182A5A2A-86E1-43F1-8FBC-7CDB1FB75139}" type="pres">
      <dgm:prSet presAssocID="{F0D104A7-386D-423C-A4D1-7A453C5CE1F3}" presName="horz2" presStyleCnt="0"/>
      <dgm:spPr/>
    </dgm:pt>
    <dgm:pt modelId="{676AFAD1-148F-40A0-B097-F7AE07321C65}" type="pres">
      <dgm:prSet presAssocID="{F0D104A7-386D-423C-A4D1-7A453C5CE1F3}" presName="horzSpace2" presStyleCnt="0"/>
      <dgm:spPr/>
    </dgm:pt>
    <dgm:pt modelId="{410569F1-9FED-406D-8201-0A961535A7C7}" type="pres">
      <dgm:prSet presAssocID="{F0D104A7-386D-423C-A4D1-7A453C5CE1F3}" presName="tx2" presStyleLbl="revTx" presStyleIdx="1" presStyleCnt="3" custScaleX="91845"/>
      <dgm:spPr/>
    </dgm:pt>
    <dgm:pt modelId="{C6C1C8EC-987C-4EDA-8CE8-A7166B63E71C}" type="pres">
      <dgm:prSet presAssocID="{F0D104A7-386D-423C-A4D1-7A453C5CE1F3}" presName="vert2" presStyleCnt="0"/>
      <dgm:spPr/>
    </dgm:pt>
    <dgm:pt modelId="{EFDB851B-B15C-427A-8EBB-34D116307094}" type="pres">
      <dgm:prSet presAssocID="{F0D104A7-386D-423C-A4D1-7A453C5CE1F3}" presName="thinLine2b" presStyleLbl="callout" presStyleIdx="0" presStyleCnt="2"/>
      <dgm:spPr/>
    </dgm:pt>
    <dgm:pt modelId="{6541D4EF-BF5C-4014-B295-B9B7F5FB7781}" type="pres">
      <dgm:prSet presAssocID="{F0D104A7-386D-423C-A4D1-7A453C5CE1F3}" presName="vertSpace2b" presStyleCnt="0"/>
      <dgm:spPr/>
    </dgm:pt>
    <dgm:pt modelId="{62F2609B-45CD-4AA4-9C6A-58B7D85CF01A}" type="pres">
      <dgm:prSet presAssocID="{B7DB2D24-F869-4DC5-9F86-25157F257F40}" presName="horz2" presStyleCnt="0"/>
      <dgm:spPr/>
    </dgm:pt>
    <dgm:pt modelId="{C0A71679-5FFB-44C4-8DFE-BC1BD8ABABC3}" type="pres">
      <dgm:prSet presAssocID="{B7DB2D24-F869-4DC5-9F86-25157F257F40}" presName="horzSpace2" presStyleCnt="0"/>
      <dgm:spPr/>
    </dgm:pt>
    <dgm:pt modelId="{0DD294B0-067F-4B82-958D-DCCAA37CE01A}" type="pres">
      <dgm:prSet presAssocID="{B7DB2D24-F869-4DC5-9F86-25157F257F40}" presName="tx2" presStyleLbl="revTx" presStyleIdx="2" presStyleCnt="3" custFlipVert="1" custScaleY="25102"/>
      <dgm:spPr/>
    </dgm:pt>
    <dgm:pt modelId="{81FF25EC-E562-4F27-A301-F730CFD6428A}" type="pres">
      <dgm:prSet presAssocID="{B7DB2D24-F869-4DC5-9F86-25157F257F40}" presName="vert2" presStyleCnt="0"/>
      <dgm:spPr/>
    </dgm:pt>
    <dgm:pt modelId="{F2613180-C668-4754-8831-233596FB3E76}" type="pres">
      <dgm:prSet presAssocID="{B7DB2D24-F869-4DC5-9F86-25157F257F40}" presName="thinLine2b" presStyleLbl="callout" presStyleIdx="1" presStyleCnt="2"/>
      <dgm:spPr/>
    </dgm:pt>
    <dgm:pt modelId="{A2C80339-FE2F-46BC-9F31-C627119DAB66}" type="pres">
      <dgm:prSet presAssocID="{B7DB2D24-F869-4DC5-9F86-25157F257F40}" presName="vertSpace2b" presStyleCnt="0"/>
      <dgm:spPr/>
    </dgm:pt>
  </dgm:ptLst>
  <dgm:cxnLst>
    <dgm:cxn modelId="{CD49BA0A-D529-46CD-BC27-7528332332D4}" type="presOf" srcId="{B7DB2D24-F869-4DC5-9F86-25157F257F40}" destId="{0DD294B0-067F-4B82-958D-DCCAA37CE01A}" srcOrd="0" destOrd="0" presId="urn:microsoft.com/office/officeart/2008/layout/LinedList"/>
    <dgm:cxn modelId="{B7667B44-FEC9-490E-A4E7-76633F16C325}" type="presOf" srcId="{34C41A04-5BD2-40B3-B8C3-DC9F92ED1BAB}" destId="{3B8B0516-0FE8-46FF-A340-DEA3838B5E8B}" srcOrd="0" destOrd="0" presId="urn:microsoft.com/office/officeart/2008/layout/LinedList"/>
    <dgm:cxn modelId="{F9045E47-C31A-48AA-A8E6-21C68D4FD12A}" type="presOf" srcId="{3B5A0807-DE0B-4ADD-BFD3-E59D7A7CC443}" destId="{74275268-F44A-4EEB-B5BC-E805EE6B91EC}" srcOrd="0" destOrd="0" presId="urn:microsoft.com/office/officeart/2008/layout/LinedList"/>
    <dgm:cxn modelId="{B07E5B6A-4D65-420D-BBCF-FB87930CF49C}" srcId="{3B5A0807-DE0B-4ADD-BFD3-E59D7A7CC443}" destId="{F0D104A7-386D-423C-A4D1-7A453C5CE1F3}" srcOrd="0" destOrd="0" parTransId="{6B8C7F44-FBB9-4079-A021-09E8047F7962}" sibTransId="{1187858C-6F8C-486A-9B5B-D009D5144FC3}"/>
    <dgm:cxn modelId="{2C94DB74-C708-45FA-9B0B-121E5B3C7958}" type="presOf" srcId="{F0D104A7-386D-423C-A4D1-7A453C5CE1F3}" destId="{410569F1-9FED-406D-8201-0A961535A7C7}" srcOrd="0" destOrd="0" presId="urn:microsoft.com/office/officeart/2008/layout/LinedList"/>
    <dgm:cxn modelId="{81B70BCC-9D06-4E91-957E-E9A350992D8F}" srcId="{3B5A0807-DE0B-4ADD-BFD3-E59D7A7CC443}" destId="{B7DB2D24-F869-4DC5-9F86-25157F257F40}" srcOrd="1" destOrd="0" parTransId="{C3668D68-56D1-48E5-B532-ECD82F36E4E6}" sibTransId="{07BCB73F-3E09-40E6-844C-F126E6A34E97}"/>
    <dgm:cxn modelId="{466DADEB-3477-4CDB-928E-409B2F8195D9}" srcId="{34C41A04-5BD2-40B3-B8C3-DC9F92ED1BAB}" destId="{3B5A0807-DE0B-4ADD-BFD3-E59D7A7CC443}" srcOrd="0" destOrd="0" parTransId="{1AF06B4F-922D-40CA-BB2B-07F0CF8A2466}" sibTransId="{6225BA70-B840-40FA-858C-5AF1C97718BA}"/>
    <dgm:cxn modelId="{FC1BB59A-345C-4634-AA94-61AC64F258FA}" type="presParOf" srcId="{3B8B0516-0FE8-46FF-A340-DEA3838B5E8B}" destId="{50624454-4250-40F9-8803-5B87FC5CD0B7}" srcOrd="0" destOrd="0" presId="urn:microsoft.com/office/officeart/2008/layout/LinedList"/>
    <dgm:cxn modelId="{F1A5E303-DCEE-46A7-B703-C6987C0A02AB}" type="presParOf" srcId="{3B8B0516-0FE8-46FF-A340-DEA3838B5E8B}" destId="{847B82F0-294B-4002-BB37-63084C24FD72}" srcOrd="1" destOrd="0" presId="urn:microsoft.com/office/officeart/2008/layout/LinedList"/>
    <dgm:cxn modelId="{40AD2908-E37B-4425-A5EA-EE7D33BB70ED}" type="presParOf" srcId="{847B82F0-294B-4002-BB37-63084C24FD72}" destId="{74275268-F44A-4EEB-B5BC-E805EE6B91EC}" srcOrd="0" destOrd="0" presId="urn:microsoft.com/office/officeart/2008/layout/LinedList"/>
    <dgm:cxn modelId="{A52B6A60-E0E0-4BAC-B2F0-E1BA07DAF9F3}" type="presParOf" srcId="{847B82F0-294B-4002-BB37-63084C24FD72}" destId="{04BC8D0C-10B0-442C-9390-EC12AC207C10}" srcOrd="1" destOrd="0" presId="urn:microsoft.com/office/officeart/2008/layout/LinedList"/>
    <dgm:cxn modelId="{FFA8342E-68F5-4AF7-BE17-323CBF244CE9}" type="presParOf" srcId="{04BC8D0C-10B0-442C-9390-EC12AC207C10}" destId="{28C4F7CF-C5C4-440E-B4E5-089B374C9B31}" srcOrd="0" destOrd="0" presId="urn:microsoft.com/office/officeart/2008/layout/LinedList"/>
    <dgm:cxn modelId="{EE4FAAEC-64E5-43AE-8111-B928D8DD54CF}" type="presParOf" srcId="{04BC8D0C-10B0-442C-9390-EC12AC207C10}" destId="{182A5A2A-86E1-43F1-8FBC-7CDB1FB75139}" srcOrd="1" destOrd="0" presId="urn:microsoft.com/office/officeart/2008/layout/LinedList"/>
    <dgm:cxn modelId="{9631C87E-C25F-4850-9B9B-1D36E46442DC}" type="presParOf" srcId="{182A5A2A-86E1-43F1-8FBC-7CDB1FB75139}" destId="{676AFAD1-148F-40A0-B097-F7AE07321C65}" srcOrd="0" destOrd="0" presId="urn:microsoft.com/office/officeart/2008/layout/LinedList"/>
    <dgm:cxn modelId="{B5879963-A953-4676-BFC2-3BFA80B3C36A}" type="presParOf" srcId="{182A5A2A-86E1-43F1-8FBC-7CDB1FB75139}" destId="{410569F1-9FED-406D-8201-0A961535A7C7}" srcOrd="1" destOrd="0" presId="urn:microsoft.com/office/officeart/2008/layout/LinedList"/>
    <dgm:cxn modelId="{91CA3BD0-578E-4DEF-AA1E-E196F9167A9F}" type="presParOf" srcId="{182A5A2A-86E1-43F1-8FBC-7CDB1FB75139}" destId="{C6C1C8EC-987C-4EDA-8CE8-A7166B63E71C}" srcOrd="2" destOrd="0" presId="urn:microsoft.com/office/officeart/2008/layout/LinedList"/>
    <dgm:cxn modelId="{774EBDD1-E291-4BDD-B35A-AE4E2A92F417}" type="presParOf" srcId="{04BC8D0C-10B0-442C-9390-EC12AC207C10}" destId="{EFDB851B-B15C-427A-8EBB-34D116307094}" srcOrd="2" destOrd="0" presId="urn:microsoft.com/office/officeart/2008/layout/LinedList"/>
    <dgm:cxn modelId="{C5D4A65B-B275-4122-9393-256E8F144B62}" type="presParOf" srcId="{04BC8D0C-10B0-442C-9390-EC12AC207C10}" destId="{6541D4EF-BF5C-4014-B295-B9B7F5FB7781}" srcOrd="3" destOrd="0" presId="urn:microsoft.com/office/officeart/2008/layout/LinedList"/>
    <dgm:cxn modelId="{6EBDBC28-CC29-428C-A08B-916F5A9AC759}" type="presParOf" srcId="{04BC8D0C-10B0-442C-9390-EC12AC207C10}" destId="{62F2609B-45CD-4AA4-9C6A-58B7D85CF01A}" srcOrd="4" destOrd="0" presId="urn:microsoft.com/office/officeart/2008/layout/LinedList"/>
    <dgm:cxn modelId="{9A473B74-14C5-477D-8287-583FE4FF57FE}" type="presParOf" srcId="{62F2609B-45CD-4AA4-9C6A-58B7D85CF01A}" destId="{C0A71679-5FFB-44C4-8DFE-BC1BD8ABABC3}" srcOrd="0" destOrd="0" presId="urn:microsoft.com/office/officeart/2008/layout/LinedList"/>
    <dgm:cxn modelId="{3D64A7CB-9B5C-4FA2-AC88-E0C60B3136D3}" type="presParOf" srcId="{62F2609B-45CD-4AA4-9C6A-58B7D85CF01A}" destId="{0DD294B0-067F-4B82-958D-DCCAA37CE01A}" srcOrd="1" destOrd="0" presId="urn:microsoft.com/office/officeart/2008/layout/LinedList"/>
    <dgm:cxn modelId="{9690CD91-2FFE-4A4B-9137-7FD8ABEB426F}" type="presParOf" srcId="{62F2609B-45CD-4AA4-9C6A-58B7D85CF01A}" destId="{81FF25EC-E562-4F27-A301-F730CFD6428A}" srcOrd="2" destOrd="0" presId="urn:microsoft.com/office/officeart/2008/layout/LinedList"/>
    <dgm:cxn modelId="{B6B29872-DB45-488E-97CC-1A3A2C4DF08D}" type="presParOf" srcId="{04BC8D0C-10B0-442C-9390-EC12AC207C10}" destId="{F2613180-C668-4754-8831-233596FB3E76}" srcOrd="5" destOrd="0" presId="urn:microsoft.com/office/officeart/2008/layout/LinedList"/>
    <dgm:cxn modelId="{1CECE0D7-CEF9-4844-814D-92E9C410381C}" type="presParOf" srcId="{04BC8D0C-10B0-442C-9390-EC12AC207C10}" destId="{A2C80339-FE2F-46BC-9F31-C627119DAB66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019FC54-505E-4CB0-849F-C2B43BF51879}" type="doc">
      <dgm:prSet loTypeId="urn:microsoft.com/office/officeart/2005/8/layout/hList9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3BE35F3A-58FE-46CB-B8E3-DEE4D925CCED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dirty="0"/>
            <a:t>Leadership as an art and a science drives nursing as a discipline and profession</a:t>
          </a:r>
        </a:p>
      </dgm:t>
    </dgm:pt>
    <dgm:pt modelId="{3E8C9E1B-B52B-4CD6-81E2-EDC82F173160}" type="parTrans" cxnId="{2A5EE9CB-83DE-4756-A212-2E88F48B0F64}">
      <dgm:prSet/>
      <dgm:spPr/>
      <dgm:t>
        <a:bodyPr/>
        <a:lstStyle/>
        <a:p>
          <a:endParaRPr lang="en-US"/>
        </a:p>
      </dgm:t>
    </dgm:pt>
    <dgm:pt modelId="{02BFD185-12F2-4B51-B8DD-FF90F181C980}" type="sibTrans" cxnId="{2A5EE9CB-83DE-4756-A212-2E88F48B0F64}">
      <dgm:prSet/>
      <dgm:spPr/>
      <dgm:t>
        <a:bodyPr/>
        <a:lstStyle/>
        <a:p>
          <a:endParaRPr lang="en-US"/>
        </a:p>
      </dgm:t>
    </dgm:pt>
    <dgm:pt modelId="{904B4ACA-A8D5-4647-93E7-67B9BC0A6DB1}">
      <dgm:prSet/>
      <dgm:spPr/>
      <dgm:t>
        <a:bodyPr/>
        <a:lstStyle/>
        <a:p>
          <a:pPr rtl="0"/>
          <a:r>
            <a:rPr lang="en-US" dirty="0"/>
            <a:t>Science: Knowledge development</a:t>
          </a:r>
        </a:p>
      </dgm:t>
    </dgm:pt>
    <dgm:pt modelId="{32271DE4-4F1A-46D8-A4A4-A8CE60ABC4C0}" type="parTrans" cxnId="{174F3CBD-4532-452F-972E-66B59960C940}">
      <dgm:prSet/>
      <dgm:spPr/>
      <dgm:t>
        <a:bodyPr/>
        <a:lstStyle/>
        <a:p>
          <a:endParaRPr lang="en-US"/>
        </a:p>
      </dgm:t>
    </dgm:pt>
    <dgm:pt modelId="{42B67C46-88AE-45F9-AE06-1A5FADCCF64B}" type="sibTrans" cxnId="{174F3CBD-4532-452F-972E-66B59960C940}">
      <dgm:prSet/>
      <dgm:spPr/>
      <dgm:t>
        <a:bodyPr/>
        <a:lstStyle/>
        <a:p>
          <a:endParaRPr lang="en-US"/>
        </a:p>
      </dgm:t>
    </dgm:pt>
    <dgm:pt modelId="{E5A28DD3-865F-44DE-B72B-619A53C7A8D2}">
      <dgm:prSet/>
      <dgm:spPr/>
      <dgm:t>
        <a:bodyPr/>
        <a:lstStyle/>
        <a:p>
          <a:pPr rtl="0"/>
          <a:r>
            <a:rPr lang="en-US" dirty="0"/>
            <a:t>Art: Application </a:t>
          </a:r>
        </a:p>
      </dgm:t>
    </dgm:pt>
    <dgm:pt modelId="{586F6C34-5E18-4A87-A8C8-7C9E0B082E07}" type="parTrans" cxnId="{95889919-E5B8-4E5E-A350-AFBF29AB882F}">
      <dgm:prSet/>
      <dgm:spPr/>
      <dgm:t>
        <a:bodyPr/>
        <a:lstStyle/>
        <a:p>
          <a:endParaRPr lang="en-US"/>
        </a:p>
      </dgm:t>
    </dgm:pt>
    <dgm:pt modelId="{9E4BCDDC-99A1-41BB-B331-76E8A001C1AA}" type="sibTrans" cxnId="{95889919-E5B8-4E5E-A350-AFBF29AB882F}">
      <dgm:prSet/>
      <dgm:spPr/>
      <dgm:t>
        <a:bodyPr/>
        <a:lstStyle/>
        <a:p>
          <a:endParaRPr lang="en-US"/>
        </a:p>
      </dgm:t>
    </dgm:pt>
    <dgm:pt modelId="{E5D8CDCC-168C-4FD3-8DFE-D18F7A8EA50F}" type="pres">
      <dgm:prSet presAssocID="{D019FC54-505E-4CB0-849F-C2B43BF51879}" presName="list" presStyleCnt="0">
        <dgm:presLayoutVars>
          <dgm:dir/>
          <dgm:animLvl val="lvl"/>
        </dgm:presLayoutVars>
      </dgm:prSet>
      <dgm:spPr/>
    </dgm:pt>
    <dgm:pt modelId="{0BE35BA8-A94C-4D00-AAA6-B484BE9DCAA1}" type="pres">
      <dgm:prSet presAssocID="{3BE35F3A-58FE-46CB-B8E3-DEE4D925CCED}" presName="posSpace" presStyleCnt="0"/>
      <dgm:spPr/>
    </dgm:pt>
    <dgm:pt modelId="{56036E8F-DDBA-46C2-BE59-BB6BC20E2258}" type="pres">
      <dgm:prSet presAssocID="{3BE35F3A-58FE-46CB-B8E3-DEE4D925CCED}" presName="vertFlow" presStyleCnt="0"/>
      <dgm:spPr/>
    </dgm:pt>
    <dgm:pt modelId="{8C95D445-A203-426F-BD2E-4024A5D9CD0D}" type="pres">
      <dgm:prSet presAssocID="{3BE35F3A-58FE-46CB-B8E3-DEE4D925CCED}" presName="topSpace" presStyleCnt="0"/>
      <dgm:spPr/>
    </dgm:pt>
    <dgm:pt modelId="{7F7CAA88-7E91-461A-ABA6-125002961521}" type="pres">
      <dgm:prSet presAssocID="{3BE35F3A-58FE-46CB-B8E3-DEE4D925CCED}" presName="firstComp" presStyleCnt="0"/>
      <dgm:spPr/>
    </dgm:pt>
    <dgm:pt modelId="{B7ABC51D-B92F-4002-8218-752855BC0009}" type="pres">
      <dgm:prSet presAssocID="{3BE35F3A-58FE-46CB-B8E3-DEE4D925CCED}" presName="firstChild" presStyleLbl="bgAccFollowNode1" presStyleIdx="0" presStyleCnt="2" custScaleX="186408" custLinFactNeighborX="38515" custLinFactNeighborY="-15240"/>
      <dgm:spPr/>
    </dgm:pt>
    <dgm:pt modelId="{0ED73E6E-67CB-43CD-BA2A-41942187C417}" type="pres">
      <dgm:prSet presAssocID="{3BE35F3A-58FE-46CB-B8E3-DEE4D925CCED}" presName="firstChildTx" presStyleLbl="bgAccFollowNode1" presStyleIdx="0" presStyleCnt="2">
        <dgm:presLayoutVars>
          <dgm:bulletEnabled val="1"/>
        </dgm:presLayoutVars>
      </dgm:prSet>
      <dgm:spPr/>
    </dgm:pt>
    <dgm:pt modelId="{E82C1AC0-1C9E-40B6-BA2B-BE0E47E04F04}" type="pres">
      <dgm:prSet presAssocID="{E5A28DD3-865F-44DE-B72B-619A53C7A8D2}" presName="comp" presStyleCnt="0"/>
      <dgm:spPr/>
    </dgm:pt>
    <dgm:pt modelId="{1AABF0B1-57D1-4DF6-9DBC-BF3F59D9F150}" type="pres">
      <dgm:prSet presAssocID="{E5A28DD3-865F-44DE-B72B-619A53C7A8D2}" presName="child" presStyleLbl="bgAccFollowNode1" presStyleIdx="1" presStyleCnt="2" custScaleX="150889" custLinFactNeighborX="26379" custLinFactNeighborY="-7172"/>
      <dgm:spPr/>
    </dgm:pt>
    <dgm:pt modelId="{2CC5132C-6939-49D3-B6F6-FABFF776BBFE}" type="pres">
      <dgm:prSet presAssocID="{E5A28DD3-865F-44DE-B72B-619A53C7A8D2}" presName="childTx" presStyleLbl="bgAccFollowNode1" presStyleIdx="1" presStyleCnt="2">
        <dgm:presLayoutVars>
          <dgm:bulletEnabled val="1"/>
        </dgm:presLayoutVars>
      </dgm:prSet>
      <dgm:spPr/>
    </dgm:pt>
    <dgm:pt modelId="{F63DE15D-7029-4760-AC0A-75117FE8E28C}" type="pres">
      <dgm:prSet presAssocID="{3BE35F3A-58FE-46CB-B8E3-DEE4D925CCED}" presName="negSpace" presStyleCnt="0"/>
      <dgm:spPr/>
    </dgm:pt>
    <dgm:pt modelId="{2920D5FD-71B4-49AE-94CB-1492D0664635}" type="pres">
      <dgm:prSet presAssocID="{3BE35F3A-58FE-46CB-B8E3-DEE4D925CCED}" presName="circle" presStyleLbl="node1" presStyleIdx="0" presStyleCnt="1" custScaleX="348055" custScaleY="240373" custLinFactX="-100000" custLinFactNeighborX="-168224"/>
      <dgm:spPr/>
    </dgm:pt>
  </dgm:ptLst>
  <dgm:cxnLst>
    <dgm:cxn modelId="{1E167C00-4709-4D18-A9B2-0BD87ED81BBC}" type="presOf" srcId="{E5A28DD3-865F-44DE-B72B-619A53C7A8D2}" destId="{2CC5132C-6939-49D3-B6F6-FABFF776BBFE}" srcOrd="1" destOrd="0" presId="urn:microsoft.com/office/officeart/2005/8/layout/hList9"/>
    <dgm:cxn modelId="{95889919-E5B8-4E5E-A350-AFBF29AB882F}" srcId="{3BE35F3A-58FE-46CB-B8E3-DEE4D925CCED}" destId="{E5A28DD3-865F-44DE-B72B-619A53C7A8D2}" srcOrd="1" destOrd="0" parTransId="{586F6C34-5E18-4A87-A8C8-7C9E0B082E07}" sibTransId="{9E4BCDDC-99A1-41BB-B331-76E8A001C1AA}"/>
    <dgm:cxn modelId="{CFABEC6D-1A42-467C-BE4F-95E42FF908E0}" type="presOf" srcId="{D019FC54-505E-4CB0-849F-C2B43BF51879}" destId="{E5D8CDCC-168C-4FD3-8DFE-D18F7A8EA50F}" srcOrd="0" destOrd="0" presId="urn:microsoft.com/office/officeart/2005/8/layout/hList9"/>
    <dgm:cxn modelId="{AADBEC6D-3726-4A75-B9BF-E915B248A6AC}" type="presOf" srcId="{904B4ACA-A8D5-4647-93E7-67B9BC0A6DB1}" destId="{0ED73E6E-67CB-43CD-BA2A-41942187C417}" srcOrd="1" destOrd="0" presId="urn:microsoft.com/office/officeart/2005/8/layout/hList9"/>
    <dgm:cxn modelId="{DA49E784-5E78-44D1-9E40-04E795139856}" type="presOf" srcId="{E5A28DD3-865F-44DE-B72B-619A53C7A8D2}" destId="{1AABF0B1-57D1-4DF6-9DBC-BF3F59D9F150}" srcOrd="0" destOrd="0" presId="urn:microsoft.com/office/officeart/2005/8/layout/hList9"/>
    <dgm:cxn modelId="{28D7A088-3B80-4C85-BA1A-3334FCAAB97D}" type="presOf" srcId="{3BE35F3A-58FE-46CB-B8E3-DEE4D925CCED}" destId="{2920D5FD-71B4-49AE-94CB-1492D0664635}" srcOrd="0" destOrd="0" presId="urn:microsoft.com/office/officeart/2005/8/layout/hList9"/>
    <dgm:cxn modelId="{BA5A438E-406D-4E54-85EC-A296F2D38ADB}" type="presOf" srcId="{904B4ACA-A8D5-4647-93E7-67B9BC0A6DB1}" destId="{B7ABC51D-B92F-4002-8218-752855BC0009}" srcOrd="0" destOrd="0" presId="urn:microsoft.com/office/officeart/2005/8/layout/hList9"/>
    <dgm:cxn modelId="{174F3CBD-4532-452F-972E-66B59960C940}" srcId="{3BE35F3A-58FE-46CB-B8E3-DEE4D925CCED}" destId="{904B4ACA-A8D5-4647-93E7-67B9BC0A6DB1}" srcOrd="0" destOrd="0" parTransId="{32271DE4-4F1A-46D8-A4A4-A8CE60ABC4C0}" sibTransId="{42B67C46-88AE-45F9-AE06-1A5FADCCF64B}"/>
    <dgm:cxn modelId="{2A5EE9CB-83DE-4756-A212-2E88F48B0F64}" srcId="{D019FC54-505E-4CB0-849F-C2B43BF51879}" destId="{3BE35F3A-58FE-46CB-B8E3-DEE4D925CCED}" srcOrd="0" destOrd="0" parTransId="{3E8C9E1B-B52B-4CD6-81E2-EDC82F173160}" sibTransId="{02BFD185-12F2-4B51-B8DD-FF90F181C980}"/>
    <dgm:cxn modelId="{B6898F80-30D1-4076-A11A-D827B113140C}" type="presParOf" srcId="{E5D8CDCC-168C-4FD3-8DFE-D18F7A8EA50F}" destId="{0BE35BA8-A94C-4D00-AAA6-B484BE9DCAA1}" srcOrd="0" destOrd="0" presId="urn:microsoft.com/office/officeart/2005/8/layout/hList9"/>
    <dgm:cxn modelId="{94873F3C-8F42-4D28-86D1-4E6EAB09871D}" type="presParOf" srcId="{E5D8CDCC-168C-4FD3-8DFE-D18F7A8EA50F}" destId="{56036E8F-DDBA-46C2-BE59-BB6BC20E2258}" srcOrd="1" destOrd="0" presId="urn:microsoft.com/office/officeart/2005/8/layout/hList9"/>
    <dgm:cxn modelId="{85DB3DCF-9A99-4315-B170-5569E482F7F6}" type="presParOf" srcId="{56036E8F-DDBA-46C2-BE59-BB6BC20E2258}" destId="{8C95D445-A203-426F-BD2E-4024A5D9CD0D}" srcOrd="0" destOrd="0" presId="urn:microsoft.com/office/officeart/2005/8/layout/hList9"/>
    <dgm:cxn modelId="{4C239E12-AAD7-4EA5-B0B9-F1A732CC5A48}" type="presParOf" srcId="{56036E8F-DDBA-46C2-BE59-BB6BC20E2258}" destId="{7F7CAA88-7E91-461A-ABA6-125002961521}" srcOrd="1" destOrd="0" presId="urn:microsoft.com/office/officeart/2005/8/layout/hList9"/>
    <dgm:cxn modelId="{D3829730-2996-4895-8E34-0727CE8D362D}" type="presParOf" srcId="{7F7CAA88-7E91-461A-ABA6-125002961521}" destId="{B7ABC51D-B92F-4002-8218-752855BC0009}" srcOrd="0" destOrd="0" presId="urn:microsoft.com/office/officeart/2005/8/layout/hList9"/>
    <dgm:cxn modelId="{CAFA6F19-636C-4F7D-A445-3F94025FC1D1}" type="presParOf" srcId="{7F7CAA88-7E91-461A-ABA6-125002961521}" destId="{0ED73E6E-67CB-43CD-BA2A-41942187C417}" srcOrd="1" destOrd="0" presId="urn:microsoft.com/office/officeart/2005/8/layout/hList9"/>
    <dgm:cxn modelId="{1916547D-8B36-4146-BEE7-CCB993AC3881}" type="presParOf" srcId="{56036E8F-DDBA-46C2-BE59-BB6BC20E2258}" destId="{E82C1AC0-1C9E-40B6-BA2B-BE0E47E04F04}" srcOrd="2" destOrd="0" presId="urn:microsoft.com/office/officeart/2005/8/layout/hList9"/>
    <dgm:cxn modelId="{DD49A59E-EECC-4F44-8A30-0C07130F42D4}" type="presParOf" srcId="{E82C1AC0-1C9E-40B6-BA2B-BE0E47E04F04}" destId="{1AABF0B1-57D1-4DF6-9DBC-BF3F59D9F150}" srcOrd="0" destOrd="0" presId="urn:microsoft.com/office/officeart/2005/8/layout/hList9"/>
    <dgm:cxn modelId="{8CB24B34-CEAA-43D0-9EC7-121DEAC84232}" type="presParOf" srcId="{E82C1AC0-1C9E-40B6-BA2B-BE0E47E04F04}" destId="{2CC5132C-6939-49D3-B6F6-FABFF776BBFE}" srcOrd="1" destOrd="0" presId="urn:microsoft.com/office/officeart/2005/8/layout/hList9"/>
    <dgm:cxn modelId="{148D3C7F-C7DE-42C1-A720-23DDAC514F89}" type="presParOf" srcId="{E5D8CDCC-168C-4FD3-8DFE-D18F7A8EA50F}" destId="{F63DE15D-7029-4760-AC0A-75117FE8E28C}" srcOrd="2" destOrd="0" presId="urn:microsoft.com/office/officeart/2005/8/layout/hList9"/>
    <dgm:cxn modelId="{C8C1E68E-9815-422F-BFC7-CE40EBB9679E}" type="presParOf" srcId="{E5D8CDCC-168C-4FD3-8DFE-D18F7A8EA50F}" destId="{2920D5FD-71B4-49AE-94CB-1492D0664635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2454339-CA61-4F81-80F8-A69235CC8F07}" type="doc">
      <dgm:prSet loTypeId="urn:microsoft.com/office/officeart/2005/8/layout/hList9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A5A94384-CBEC-4784-9014-3FFC8B8BDB33}">
      <dgm:prSet/>
      <dgm:spPr>
        <a:solidFill>
          <a:schemeClr val="bg2"/>
        </a:solidFill>
      </dgm:spPr>
      <dgm:t>
        <a:bodyPr/>
        <a:lstStyle/>
        <a:p>
          <a:pPr rtl="0"/>
          <a:r>
            <a:rPr lang="en-US" dirty="0"/>
            <a:t>Nursing: </a:t>
          </a:r>
        </a:p>
      </dgm:t>
    </dgm:pt>
    <dgm:pt modelId="{1A2BB3DA-889F-4953-B861-597BE43AC51D}" type="parTrans" cxnId="{333F0663-16A7-44F6-95A4-7895FBA0432D}">
      <dgm:prSet/>
      <dgm:spPr/>
      <dgm:t>
        <a:bodyPr/>
        <a:lstStyle/>
        <a:p>
          <a:endParaRPr lang="en-US"/>
        </a:p>
      </dgm:t>
    </dgm:pt>
    <dgm:pt modelId="{B2583B27-26CB-4D0D-B801-4BA9FA854073}" type="sibTrans" cxnId="{333F0663-16A7-44F6-95A4-7895FBA0432D}">
      <dgm:prSet/>
      <dgm:spPr/>
      <dgm:t>
        <a:bodyPr/>
        <a:lstStyle/>
        <a:p>
          <a:endParaRPr lang="en-US"/>
        </a:p>
      </dgm:t>
    </dgm:pt>
    <dgm:pt modelId="{6DF32007-2294-458D-AF73-EA830630736F}">
      <dgm:prSet custT="1"/>
      <dgm:spPr/>
      <dgm:t>
        <a:bodyPr/>
        <a:lstStyle/>
        <a:p>
          <a:pPr rtl="0"/>
          <a:r>
            <a:rPr lang="en-US" sz="2800" dirty="0"/>
            <a:t>A values-based profession</a:t>
          </a:r>
        </a:p>
      </dgm:t>
    </dgm:pt>
    <dgm:pt modelId="{46197D3E-D416-49CE-BAA3-0CF58744DFFF}" type="parTrans" cxnId="{92C69C3C-A4E5-47C6-B9EB-580C842FAB96}">
      <dgm:prSet/>
      <dgm:spPr/>
      <dgm:t>
        <a:bodyPr/>
        <a:lstStyle/>
        <a:p>
          <a:endParaRPr lang="en-US"/>
        </a:p>
      </dgm:t>
    </dgm:pt>
    <dgm:pt modelId="{626D8F92-BA32-4CDB-AA3A-CE24170A4924}" type="sibTrans" cxnId="{92C69C3C-A4E5-47C6-B9EB-580C842FAB96}">
      <dgm:prSet/>
      <dgm:spPr/>
      <dgm:t>
        <a:bodyPr/>
        <a:lstStyle/>
        <a:p>
          <a:endParaRPr lang="en-US"/>
        </a:p>
      </dgm:t>
    </dgm:pt>
    <dgm:pt modelId="{A388F578-D07C-4E3F-8291-3E12A613F1D7}" type="pres">
      <dgm:prSet presAssocID="{B2454339-CA61-4F81-80F8-A69235CC8F07}" presName="list" presStyleCnt="0">
        <dgm:presLayoutVars>
          <dgm:dir/>
          <dgm:animLvl val="lvl"/>
        </dgm:presLayoutVars>
      </dgm:prSet>
      <dgm:spPr/>
    </dgm:pt>
    <dgm:pt modelId="{B4212F25-9CC9-415E-A139-34C32202F781}" type="pres">
      <dgm:prSet presAssocID="{A5A94384-CBEC-4784-9014-3FFC8B8BDB33}" presName="posSpace" presStyleCnt="0"/>
      <dgm:spPr/>
    </dgm:pt>
    <dgm:pt modelId="{DECB3E8F-F65E-4B2D-A71D-3713371513BC}" type="pres">
      <dgm:prSet presAssocID="{A5A94384-CBEC-4784-9014-3FFC8B8BDB33}" presName="vertFlow" presStyleCnt="0"/>
      <dgm:spPr/>
    </dgm:pt>
    <dgm:pt modelId="{FEBF83C2-6D73-43D1-B0DF-FC903820AC44}" type="pres">
      <dgm:prSet presAssocID="{A5A94384-CBEC-4784-9014-3FFC8B8BDB33}" presName="topSpace" presStyleCnt="0"/>
      <dgm:spPr/>
    </dgm:pt>
    <dgm:pt modelId="{F31EEC87-949D-412A-8F17-D7E0C46C538B}" type="pres">
      <dgm:prSet presAssocID="{A5A94384-CBEC-4784-9014-3FFC8B8BDB33}" presName="firstComp" presStyleCnt="0"/>
      <dgm:spPr/>
    </dgm:pt>
    <dgm:pt modelId="{2A392B2C-F1FC-4A2A-830E-731F1193D268}" type="pres">
      <dgm:prSet presAssocID="{A5A94384-CBEC-4784-9014-3FFC8B8BDB33}" presName="firstChild" presStyleLbl="bgAccFollowNode1" presStyleIdx="0" presStyleCnt="1" custScaleX="126072" custLinFactNeighborX="44585" custLinFactNeighborY="-12552"/>
      <dgm:spPr/>
    </dgm:pt>
    <dgm:pt modelId="{2329600D-E641-4A31-A8EA-0ACE2D745F29}" type="pres">
      <dgm:prSet presAssocID="{A5A94384-CBEC-4784-9014-3FFC8B8BDB33}" presName="firstChildTx" presStyleLbl="bgAccFollowNode1" presStyleIdx="0" presStyleCnt="1">
        <dgm:presLayoutVars>
          <dgm:bulletEnabled val="1"/>
        </dgm:presLayoutVars>
      </dgm:prSet>
      <dgm:spPr/>
    </dgm:pt>
    <dgm:pt modelId="{7463791C-D7F2-41EF-A754-273E27E3953E}" type="pres">
      <dgm:prSet presAssocID="{A5A94384-CBEC-4784-9014-3FFC8B8BDB33}" presName="negSpace" presStyleCnt="0"/>
      <dgm:spPr/>
    </dgm:pt>
    <dgm:pt modelId="{D0FA92FF-6291-468F-AE6C-2C86DCEC6E75}" type="pres">
      <dgm:prSet presAssocID="{A5A94384-CBEC-4784-9014-3FFC8B8BDB33}" presName="circle" presStyleLbl="node1" presStyleIdx="0" presStyleCnt="1" custScaleX="122601" custLinFactNeighborX="-15874" custLinFactNeighborY="25164"/>
      <dgm:spPr/>
    </dgm:pt>
  </dgm:ptLst>
  <dgm:cxnLst>
    <dgm:cxn modelId="{92C69C3C-A4E5-47C6-B9EB-580C842FAB96}" srcId="{A5A94384-CBEC-4784-9014-3FFC8B8BDB33}" destId="{6DF32007-2294-458D-AF73-EA830630736F}" srcOrd="0" destOrd="0" parTransId="{46197D3E-D416-49CE-BAA3-0CF58744DFFF}" sibTransId="{626D8F92-BA32-4CDB-AA3A-CE24170A4924}"/>
    <dgm:cxn modelId="{333F0663-16A7-44F6-95A4-7895FBA0432D}" srcId="{B2454339-CA61-4F81-80F8-A69235CC8F07}" destId="{A5A94384-CBEC-4784-9014-3FFC8B8BDB33}" srcOrd="0" destOrd="0" parTransId="{1A2BB3DA-889F-4953-B861-597BE43AC51D}" sibTransId="{B2583B27-26CB-4D0D-B801-4BA9FA854073}"/>
    <dgm:cxn modelId="{EB560A8C-0366-4FCC-94E0-8E83AE39926A}" type="presOf" srcId="{A5A94384-CBEC-4784-9014-3FFC8B8BDB33}" destId="{D0FA92FF-6291-468F-AE6C-2C86DCEC6E75}" srcOrd="0" destOrd="0" presId="urn:microsoft.com/office/officeart/2005/8/layout/hList9"/>
    <dgm:cxn modelId="{24662CA2-F8FE-4E20-9822-5858A5E000F8}" type="presOf" srcId="{B2454339-CA61-4F81-80F8-A69235CC8F07}" destId="{A388F578-D07C-4E3F-8291-3E12A613F1D7}" srcOrd="0" destOrd="0" presId="urn:microsoft.com/office/officeart/2005/8/layout/hList9"/>
    <dgm:cxn modelId="{BC246CB8-D6FF-41F1-89CC-D0B73BE2F790}" type="presOf" srcId="{6DF32007-2294-458D-AF73-EA830630736F}" destId="{2A392B2C-F1FC-4A2A-830E-731F1193D268}" srcOrd="0" destOrd="0" presId="urn:microsoft.com/office/officeart/2005/8/layout/hList9"/>
    <dgm:cxn modelId="{7E6C26DA-F05D-4913-B29C-9B769A26E3D3}" type="presOf" srcId="{6DF32007-2294-458D-AF73-EA830630736F}" destId="{2329600D-E641-4A31-A8EA-0ACE2D745F29}" srcOrd="1" destOrd="0" presId="urn:microsoft.com/office/officeart/2005/8/layout/hList9"/>
    <dgm:cxn modelId="{42A4E59F-0601-4027-9488-B5B28CF6C0AF}" type="presParOf" srcId="{A388F578-D07C-4E3F-8291-3E12A613F1D7}" destId="{B4212F25-9CC9-415E-A139-34C32202F781}" srcOrd="0" destOrd="0" presId="urn:microsoft.com/office/officeart/2005/8/layout/hList9"/>
    <dgm:cxn modelId="{0561B1C0-7822-406E-B8D7-AE2AE03A5536}" type="presParOf" srcId="{A388F578-D07C-4E3F-8291-3E12A613F1D7}" destId="{DECB3E8F-F65E-4B2D-A71D-3713371513BC}" srcOrd="1" destOrd="0" presId="urn:microsoft.com/office/officeart/2005/8/layout/hList9"/>
    <dgm:cxn modelId="{DE5798B8-795F-4D97-B5AA-C70CAFFEEFF1}" type="presParOf" srcId="{DECB3E8F-F65E-4B2D-A71D-3713371513BC}" destId="{FEBF83C2-6D73-43D1-B0DF-FC903820AC44}" srcOrd="0" destOrd="0" presId="urn:microsoft.com/office/officeart/2005/8/layout/hList9"/>
    <dgm:cxn modelId="{FD66075F-015F-4733-AABB-8B5951500EB2}" type="presParOf" srcId="{DECB3E8F-F65E-4B2D-A71D-3713371513BC}" destId="{F31EEC87-949D-412A-8F17-D7E0C46C538B}" srcOrd="1" destOrd="0" presId="urn:microsoft.com/office/officeart/2005/8/layout/hList9"/>
    <dgm:cxn modelId="{9C603486-F4FD-4E45-9690-39B94270937C}" type="presParOf" srcId="{F31EEC87-949D-412A-8F17-D7E0C46C538B}" destId="{2A392B2C-F1FC-4A2A-830E-731F1193D268}" srcOrd="0" destOrd="0" presId="urn:microsoft.com/office/officeart/2005/8/layout/hList9"/>
    <dgm:cxn modelId="{EBDDE9FE-AC87-4929-9137-0283EF0C8B3E}" type="presParOf" srcId="{F31EEC87-949D-412A-8F17-D7E0C46C538B}" destId="{2329600D-E641-4A31-A8EA-0ACE2D745F29}" srcOrd="1" destOrd="0" presId="urn:microsoft.com/office/officeart/2005/8/layout/hList9"/>
    <dgm:cxn modelId="{3DF03928-7DCB-48B9-8E12-F451B289A54A}" type="presParOf" srcId="{A388F578-D07C-4E3F-8291-3E12A613F1D7}" destId="{7463791C-D7F2-41EF-A754-273E27E3953E}" srcOrd="2" destOrd="0" presId="urn:microsoft.com/office/officeart/2005/8/layout/hList9"/>
    <dgm:cxn modelId="{395F4DE9-AE49-4E33-9985-9E9EAA0E48BC}" type="presParOf" srcId="{A388F578-D07C-4E3F-8291-3E12A613F1D7}" destId="{D0FA92FF-6291-468F-AE6C-2C86DCEC6E75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238E701C-73A1-4CA3-89BA-5DDC8F469EBF}" type="doc">
      <dgm:prSet loTypeId="urn:microsoft.com/office/officeart/2005/8/layout/vList2" loCatId="list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177D3AEA-C5F6-4824-A65B-85DD8367303B}">
      <dgm:prSet/>
      <dgm:spPr/>
      <dgm:t>
        <a:bodyPr/>
        <a:lstStyle/>
        <a:p>
          <a:pPr rtl="0"/>
          <a:r>
            <a:rPr lang="en-US" dirty="0"/>
            <a:t>How are these factors changing the workplace?</a:t>
          </a:r>
        </a:p>
      </dgm:t>
    </dgm:pt>
    <dgm:pt modelId="{A9CAA2FC-947A-476D-AC3E-022B4BE17E87}" type="parTrans" cxnId="{E2D0CE1C-B247-40B6-9F01-970D56816C99}">
      <dgm:prSet/>
      <dgm:spPr/>
      <dgm:t>
        <a:bodyPr/>
        <a:lstStyle/>
        <a:p>
          <a:endParaRPr lang="en-US"/>
        </a:p>
      </dgm:t>
    </dgm:pt>
    <dgm:pt modelId="{C113A381-DE99-4C43-B00B-80C71650D821}" type="sibTrans" cxnId="{E2D0CE1C-B247-40B6-9F01-970D56816C99}">
      <dgm:prSet/>
      <dgm:spPr/>
      <dgm:t>
        <a:bodyPr/>
        <a:lstStyle/>
        <a:p>
          <a:endParaRPr lang="en-US"/>
        </a:p>
      </dgm:t>
    </dgm:pt>
    <dgm:pt modelId="{C2BCF2D1-EC33-4703-AB7A-B04841AAA143}" type="pres">
      <dgm:prSet presAssocID="{238E701C-73A1-4CA3-89BA-5DDC8F469EBF}" presName="linear" presStyleCnt="0">
        <dgm:presLayoutVars>
          <dgm:animLvl val="lvl"/>
          <dgm:resizeHandles val="exact"/>
        </dgm:presLayoutVars>
      </dgm:prSet>
      <dgm:spPr/>
    </dgm:pt>
    <dgm:pt modelId="{7AFFFE27-E686-4DF0-83E2-8A8B23A5D918}" type="pres">
      <dgm:prSet presAssocID="{177D3AEA-C5F6-4824-A65B-85DD8367303B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E2D0CE1C-B247-40B6-9F01-970D56816C99}" srcId="{238E701C-73A1-4CA3-89BA-5DDC8F469EBF}" destId="{177D3AEA-C5F6-4824-A65B-85DD8367303B}" srcOrd="0" destOrd="0" parTransId="{A9CAA2FC-947A-476D-AC3E-022B4BE17E87}" sibTransId="{C113A381-DE99-4C43-B00B-80C71650D821}"/>
    <dgm:cxn modelId="{3A778338-16C5-4579-9CD9-4229D5707947}" type="presOf" srcId="{238E701C-73A1-4CA3-89BA-5DDC8F469EBF}" destId="{C2BCF2D1-EC33-4703-AB7A-B04841AAA143}" srcOrd="0" destOrd="0" presId="urn:microsoft.com/office/officeart/2005/8/layout/vList2"/>
    <dgm:cxn modelId="{EB556F7A-4AC5-4583-96E0-B6736553D70D}" type="presOf" srcId="{177D3AEA-C5F6-4824-A65B-85DD8367303B}" destId="{7AFFFE27-E686-4DF0-83E2-8A8B23A5D918}" srcOrd="0" destOrd="0" presId="urn:microsoft.com/office/officeart/2005/8/layout/vList2"/>
    <dgm:cxn modelId="{5F0FE187-EF90-44FF-AD65-C4FE89BE1048}" type="presParOf" srcId="{C2BCF2D1-EC33-4703-AB7A-B04841AAA143}" destId="{7AFFFE27-E686-4DF0-83E2-8A8B23A5D918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FC7A5E2-556D-4B30-AF5E-E69EC889A3FD}" type="doc">
      <dgm:prSet loTypeId="urn:diagrams.loki3.com/TabbedArc+Icon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D39DF005-E6CE-4347-91A3-204279E73AEB}">
      <dgm:prSet custT="1"/>
      <dgm:spPr/>
      <dgm:t>
        <a:bodyPr/>
        <a:lstStyle/>
        <a:p>
          <a:pPr rtl="0"/>
          <a:r>
            <a:rPr lang="en-US" sz="2400" dirty="0"/>
            <a:t>Economics</a:t>
          </a:r>
        </a:p>
      </dgm:t>
    </dgm:pt>
    <dgm:pt modelId="{2BDA1E80-1A49-4D9A-8225-3A2FF1EB71F6}" type="parTrans" cxnId="{473605A2-5825-44FB-9FA0-95251348FB53}">
      <dgm:prSet/>
      <dgm:spPr/>
      <dgm:t>
        <a:bodyPr/>
        <a:lstStyle/>
        <a:p>
          <a:endParaRPr lang="en-US"/>
        </a:p>
      </dgm:t>
    </dgm:pt>
    <dgm:pt modelId="{9CBB4E16-388F-41F5-8A21-022998980331}" type="sibTrans" cxnId="{473605A2-5825-44FB-9FA0-95251348FB53}">
      <dgm:prSet/>
      <dgm:spPr/>
      <dgm:t>
        <a:bodyPr/>
        <a:lstStyle/>
        <a:p>
          <a:endParaRPr lang="en-US"/>
        </a:p>
      </dgm:t>
    </dgm:pt>
    <dgm:pt modelId="{82B93D5A-2712-46FF-BCDC-EBDAC5B17298}">
      <dgm:prSet custT="1"/>
      <dgm:spPr/>
      <dgm:t>
        <a:bodyPr/>
        <a:lstStyle/>
        <a:p>
          <a:pPr rtl="0"/>
          <a:r>
            <a:rPr lang="en-US" sz="2400" dirty="0"/>
            <a:t>Manage-</a:t>
          </a:r>
          <a:r>
            <a:rPr lang="en-US" sz="2400" dirty="0" err="1"/>
            <a:t>ment</a:t>
          </a:r>
          <a:endParaRPr lang="en-US" sz="2400" dirty="0"/>
        </a:p>
      </dgm:t>
    </dgm:pt>
    <dgm:pt modelId="{AC6467BB-D86E-4D4A-9000-34CD09DEF751}" type="parTrans" cxnId="{A1CB31A5-2F74-460F-BF08-6A4A22EA50CE}">
      <dgm:prSet/>
      <dgm:spPr/>
      <dgm:t>
        <a:bodyPr/>
        <a:lstStyle/>
        <a:p>
          <a:endParaRPr lang="en-US"/>
        </a:p>
      </dgm:t>
    </dgm:pt>
    <dgm:pt modelId="{7CA298E2-07F2-4B6A-82FC-297CA431BA21}" type="sibTrans" cxnId="{A1CB31A5-2F74-460F-BF08-6A4A22EA50CE}">
      <dgm:prSet/>
      <dgm:spPr/>
      <dgm:t>
        <a:bodyPr/>
        <a:lstStyle/>
        <a:p>
          <a:endParaRPr lang="en-US"/>
        </a:p>
      </dgm:t>
    </dgm:pt>
    <dgm:pt modelId="{0516E28B-B34E-48BC-B48B-8019EE1DFB5E}">
      <dgm:prSet custT="1"/>
      <dgm:spPr/>
      <dgm:t>
        <a:bodyPr/>
        <a:lstStyle/>
        <a:p>
          <a:pPr rtl="0"/>
          <a:r>
            <a:rPr lang="en-US" sz="2400" dirty="0"/>
            <a:t>Technology</a:t>
          </a:r>
        </a:p>
      </dgm:t>
    </dgm:pt>
    <dgm:pt modelId="{963E4F95-7873-4CF5-BCB7-A38F01EDEA3D}" type="parTrans" cxnId="{14E05AEA-5E19-4108-8C89-CA5CF839F6E0}">
      <dgm:prSet/>
      <dgm:spPr/>
      <dgm:t>
        <a:bodyPr/>
        <a:lstStyle/>
        <a:p>
          <a:endParaRPr lang="en-US"/>
        </a:p>
      </dgm:t>
    </dgm:pt>
    <dgm:pt modelId="{4E0AC8CD-844D-42AB-A1EF-BDB644875454}" type="sibTrans" cxnId="{14E05AEA-5E19-4108-8C89-CA5CF839F6E0}">
      <dgm:prSet/>
      <dgm:spPr/>
      <dgm:t>
        <a:bodyPr/>
        <a:lstStyle/>
        <a:p>
          <a:endParaRPr lang="en-US"/>
        </a:p>
      </dgm:t>
    </dgm:pt>
    <dgm:pt modelId="{2A4BF2A1-E6EC-4EAD-9DAC-CFDFB8252419}">
      <dgm:prSet custT="1"/>
      <dgm:spPr/>
      <dgm:t>
        <a:bodyPr/>
        <a:lstStyle/>
        <a:p>
          <a:pPr rtl="0"/>
          <a:r>
            <a:rPr lang="en-US" sz="2400" dirty="0"/>
            <a:t>Organizational bureaucracy</a:t>
          </a:r>
        </a:p>
      </dgm:t>
    </dgm:pt>
    <dgm:pt modelId="{DF216C49-894D-4183-936B-4D2FCB1518F2}" type="parTrans" cxnId="{65C39CA3-FC33-4429-8894-F440CF9A2D64}">
      <dgm:prSet/>
      <dgm:spPr/>
      <dgm:t>
        <a:bodyPr/>
        <a:lstStyle/>
        <a:p>
          <a:endParaRPr lang="en-US"/>
        </a:p>
      </dgm:t>
    </dgm:pt>
    <dgm:pt modelId="{72C6441F-0B7D-4BD6-A10B-A3AEB796025B}" type="sibTrans" cxnId="{65C39CA3-FC33-4429-8894-F440CF9A2D64}">
      <dgm:prSet/>
      <dgm:spPr/>
      <dgm:t>
        <a:bodyPr/>
        <a:lstStyle/>
        <a:p>
          <a:endParaRPr lang="en-US"/>
        </a:p>
      </dgm:t>
    </dgm:pt>
    <dgm:pt modelId="{9D35BD3A-AD5B-472B-A715-9AAE8D1D7398}" type="pres">
      <dgm:prSet presAssocID="{3FC7A5E2-556D-4B30-AF5E-E69EC889A3FD}" presName="Name0" presStyleCnt="0">
        <dgm:presLayoutVars>
          <dgm:dir/>
          <dgm:resizeHandles val="exact"/>
        </dgm:presLayoutVars>
      </dgm:prSet>
      <dgm:spPr/>
    </dgm:pt>
    <dgm:pt modelId="{7BD0D89F-464C-4069-AA16-A9ADA645548F}" type="pres">
      <dgm:prSet presAssocID="{D39DF005-E6CE-4347-91A3-204279E73AEB}" presName="twoplus" presStyleLbl="node1" presStyleIdx="0" presStyleCnt="4" custScaleX="113304">
        <dgm:presLayoutVars>
          <dgm:bulletEnabled val="1"/>
        </dgm:presLayoutVars>
      </dgm:prSet>
      <dgm:spPr/>
    </dgm:pt>
    <dgm:pt modelId="{72E3EA43-1187-4F89-85E5-623D913D92E8}" type="pres">
      <dgm:prSet presAssocID="{82B93D5A-2712-46FF-BCDC-EBDAC5B17298}" presName="twoplus" presStyleLbl="node1" presStyleIdx="1" presStyleCnt="4" custScaleX="112380" custRadScaleRad="101296" custRadScaleInc="-2854">
        <dgm:presLayoutVars>
          <dgm:bulletEnabled val="1"/>
        </dgm:presLayoutVars>
      </dgm:prSet>
      <dgm:spPr/>
    </dgm:pt>
    <dgm:pt modelId="{12FAAC9E-1D49-4026-AD28-5B9911DE7956}" type="pres">
      <dgm:prSet presAssocID="{0516E28B-B34E-48BC-B48B-8019EE1DFB5E}" presName="twoplus" presStyleLbl="node1" presStyleIdx="2" presStyleCnt="4" custScaleX="122818" custScaleY="108429">
        <dgm:presLayoutVars>
          <dgm:bulletEnabled val="1"/>
        </dgm:presLayoutVars>
      </dgm:prSet>
      <dgm:spPr/>
    </dgm:pt>
    <dgm:pt modelId="{D3810AAE-9F82-480B-89D6-12531EE723FB}" type="pres">
      <dgm:prSet presAssocID="{2A4BF2A1-E6EC-4EAD-9DAC-CFDFB8252419}" presName="twoplus" presStyleLbl="node1" presStyleIdx="3" presStyleCnt="4" custScaleX="133159">
        <dgm:presLayoutVars>
          <dgm:bulletEnabled val="1"/>
        </dgm:presLayoutVars>
      </dgm:prSet>
      <dgm:spPr/>
    </dgm:pt>
  </dgm:ptLst>
  <dgm:cxnLst>
    <dgm:cxn modelId="{7BE35B40-69E4-406D-921E-417327CE242B}" type="presOf" srcId="{2A4BF2A1-E6EC-4EAD-9DAC-CFDFB8252419}" destId="{D3810AAE-9F82-480B-89D6-12531EE723FB}" srcOrd="0" destOrd="0" presId="urn:diagrams.loki3.com/TabbedArc+Icon"/>
    <dgm:cxn modelId="{2E4DEB46-8907-4D3F-B745-8E3C71E70131}" type="presOf" srcId="{3FC7A5E2-556D-4B30-AF5E-E69EC889A3FD}" destId="{9D35BD3A-AD5B-472B-A715-9AAE8D1D7398}" srcOrd="0" destOrd="0" presId="urn:diagrams.loki3.com/TabbedArc+Icon"/>
    <dgm:cxn modelId="{CE68EB97-58DF-4C66-9843-546128D3FD30}" type="presOf" srcId="{82B93D5A-2712-46FF-BCDC-EBDAC5B17298}" destId="{72E3EA43-1187-4F89-85E5-623D913D92E8}" srcOrd="0" destOrd="0" presId="urn:diagrams.loki3.com/TabbedArc+Icon"/>
    <dgm:cxn modelId="{0713E39A-BEA4-4D40-8186-D63EFB39DA56}" type="presOf" srcId="{D39DF005-E6CE-4347-91A3-204279E73AEB}" destId="{7BD0D89F-464C-4069-AA16-A9ADA645548F}" srcOrd="0" destOrd="0" presId="urn:diagrams.loki3.com/TabbedArc+Icon"/>
    <dgm:cxn modelId="{473605A2-5825-44FB-9FA0-95251348FB53}" srcId="{3FC7A5E2-556D-4B30-AF5E-E69EC889A3FD}" destId="{D39DF005-E6CE-4347-91A3-204279E73AEB}" srcOrd="0" destOrd="0" parTransId="{2BDA1E80-1A49-4D9A-8225-3A2FF1EB71F6}" sibTransId="{9CBB4E16-388F-41F5-8A21-022998980331}"/>
    <dgm:cxn modelId="{65C39CA3-FC33-4429-8894-F440CF9A2D64}" srcId="{3FC7A5E2-556D-4B30-AF5E-E69EC889A3FD}" destId="{2A4BF2A1-E6EC-4EAD-9DAC-CFDFB8252419}" srcOrd="3" destOrd="0" parTransId="{DF216C49-894D-4183-936B-4D2FCB1518F2}" sibTransId="{72C6441F-0B7D-4BD6-A10B-A3AEB796025B}"/>
    <dgm:cxn modelId="{A1CB31A5-2F74-460F-BF08-6A4A22EA50CE}" srcId="{3FC7A5E2-556D-4B30-AF5E-E69EC889A3FD}" destId="{82B93D5A-2712-46FF-BCDC-EBDAC5B17298}" srcOrd="1" destOrd="0" parTransId="{AC6467BB-D86E-4D4A-9000-34CD09DEF751}" sibTransId="{7CA298E2-07F2-4B6A-82FC-297CA431BA21}"/>
    <dgm:cxn modelId="{F42949B0-23DA-44D0-B764-A7C69B0F9AB8}" type="presOf" srcId="{0516E28B-B34E-48BC-B48B-8019EE1DFB5E}" destId="{12FAAC9E-1D49-4026-AD28-5B9911DE7956}" srcOrd="0" destOrd="0" presId="urn:diagrams.loki3.com/TabbedArc+Icon"/>
    <dgm:cxn modelId="{14E05AEA-5E19-4108-8C89-CA5CF839F6E0}" srcId="{3FC7A5E2-556D-4B30-AF5E-E69EC889A3FD}" destId="{0516E28B-B34E-48BC-B48B-8019EE1DFB5E}" srcOrd="2" destOrd="0" parTransId="{963E4F95-7873-4CF5-BCB7-A38F01EDEA3D}" sibTransId="{4E0AC8CD-844D-42AB-A1EF-BDB644875454}"/>
    <dgm:cxn modelId="{DF2DE9F0-C7F5-4020-9E18-123ECF6EA764}" type="presParOf" srcId="{9D35BD3A-AD5B-472B-A715-9AAE8D1D7398}" destId="{7BD0D89F-464C-4069-AA16-A9ADA645548F}" srcOrd="0" destOrd="0" presId="urn:diagrams.loki3.com/TabbedArc+Icon"/>
    <dgm:cxn modelId="{8E87CF63-A18C-4113-8D04-BFAE5D1FFD23}" type="presParOf" srcId="{9D35BD3A-AD5B-472B-A715-9AAE8D1D7398}" destId="{72E3EA43-1187-4F89-85E5-623D913D92E8}" srcOrd="1" destOrd="0" presId="urn:diagrams.loki3.com/TabbedArc+Icon"/>
    <dgm:cxn modelId="{20CB8706-7DFF-4D8E-B7E3-9D8DF8F5FA59}" type="presParOf" srcId="{9D35BD3A-AD5B-472B-A715-9AAE8D1D7398}" destId="{12FAAC9E-1D49-4026-AD28-5B9911DE7956}" srcOrd="2" destOrd="0" presId="urn:diagrams.loki3.com/TabbedArc+Icon"/>
    <dgm:cxn modelId="{54AF2F80-C9BE-40D4-ACF9-CF15B75F38B1}" type="presParOf" srcId="{9D35BD3A-AD5B-472B-A715-9AAE8D1D7398}" destId="{D3810AAE-9F82-480B-89D6-12531EE723FB}" srcOrd="3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21120E2-E079-49A8-B3AB-5A988C8580D0}" type="doc">
      <dgm:prSet loTypeId="urn:diagrams.loki3.com/TabbedArc+Icon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0F82397E-148F-4940-8FC1-CE0BD4ECFFF1}">
      <dgm:prSet custT="1"/>
      <dgm:spPr/>
      <dgm:t>
        <a:bodyPr/>
        <a:lstStyle/>
        <a:p>
          <a:pPr rtl="0"/>
          <a:r>
            <a:rPr lang="en-US" sz="2400" dirty="0"/>
            <a:t>Patients</a:t>
          </a:r>
        </a:p>
      </dgm:t>
    </dgm:pt>
    <dgm:pt modelId="{6933CD14-61ED-4BFA-B658-98587FFB1A76}" type="parTrans" cxnId="{0C0C9975-FD4A-4C06-84CC-BCCD921B12A6}">
      <dgm:prSet/>
      <dgm:spPr/>
      <dgm:t>
        <a:bodyPr/>
        <a:lstStyle/>
        <a:p>
          <a:endParaRPr lang="en-US"/>
        </a:p>
      </dgm:t>
    </dgm:pt>
    <dgm:pt modelId="{E8A4604B-342B-42F2-B4E2-C81DDA5BA3FF}" type="sibTrans" cxnId="{0C0C9975-FD4A-4C06-84CC-BCCD921B12A6}">
      <dgm:prSet/>
      <dgm:spPr/>
      <dgm:t>
        <a:bodyPr/>
        <a:lstStyle/>
        <a:p>
          <a:endParaRPr lang="en-US"/>
        </a:p>
      </dgm:t>
    </dgm:pt>
    <dgm:pt modelId="{4D8BD0D3-AB30-469C-8751-72F29926B8FD}">
      <dgm:prSet custT="1"/>
      <dgm:spPr/>
      <dgm:t>
        <a:bodyPr/>
        <a:lstStyle/>
        <a:p>
          <a:pPr rtl="0"/>
          <a:r>
            <a:rPr lang="en-US" sz="2400" dirty="0"/>
            <a:t>Pandemic</a:t>
          </a:r>
        </a:p>
      </dgm:t>
    </dgm:pt>
    <dgm:pt modelId="{F2D29AEB-2FAA-465F-90A5-2CFDB73E23AC}" type="parTrans" cxnId="{D08D719B-E4D3-4D72-A5AD-787BA9315B4A}">
      <dgm:prSet/>
      <dgm:spPr/>
      <dgm:t>
        <a:bodyPr/>
        <a:lstStyle/>
        <a:p>
          <a:endParaRPr lang="en-US"/>
        </a:p>
      </dgm:t>
    </dgm:pt>
    <dgm:pt modelId="{EA20906B-58E1-42C3-88BC-79B3668C7E99}" type="sibTrans" cxnId="{D08D719B-E4D3-4D72-A5AD-787BA9315B4A}">
      <dgm:prSet/>
      <dgm:spPr/>
      <dgm:t>
        <a:bodyPr/>
        <a:lstStyle/>
        <a:p>
          <a:endParaRPr lang="en-US"/>
        </a:p>
      </dgm:t>
    </dgm:pt>
    <dgm:pt modelId="{06BEE456-A091-4D56-BC7C-9A6148DEE6D4}">
      <dgm:prSet custT="1"/>
      <dgm:spPr/>
      <dgm:t>
        <a:bodyPr/>
        <a:lstStyle/>
        <a:p>
          <a:pPr rtl="0"/>
          <a:r>
            <a:rPr lang="en-US" sz="2400" dirty="0"/>
            <a:t>Climate Change</a:t>
          </a:r>
        </a:p>
      </dgm:t>
    </dgm:pt>
    <dgm:pt modelId="{E62B6CB5-85F3-4864-92ED-83450B65F5C6}" type="parTrans" cxnId="{9CA581C9-2FF2-4CF4-92BD-D7BC7C55CB19}">
      <dgm:prSet/>
      <dgm:spPr/>
      <dgm:t>
        <a:bodyPr/>
        <a:lstStyle/>
        <a:p>
          <a:endParaRPr lang="en-US"/>
        </a:p>
      </dgm:t>
    </dgm:pt>
    <dgm:pt modelId="{B6C7F922-1647-418A-A471-9935CD653D0F}" type="sibTrans" cxnId="{9CA581C9-2FF2-4CF4-92BD-D7BC7C55CB19}">
      <dgm:prSet/>
      <dgm:spPr/>
      <dgm:t>
        <a:bodyPr/>
        <a:lstStyle/>
        <a:p>
          <a:endParaRPr lang="en-US"/>
        </a:p>
      </dgm:t>
    </dgm:pt>
    <dgm:pt modelId="{6BFEE8C2-C752-4B46-96A2-AAC7DBFF604A}">
      <dgm:prSet custT="1"/>
      <dgm:spPr/>
      <dgm:t>
        <a:bodyPr/>
        <a:lstStyle/>
        <a:p>
          <a:pPr rtl="0"/>
          <a:r>
            <a:rPr lang="en-US" sz="2400" dirty="0"/>
            <a:t>Society</a:t>
          </a:r>
        </a:p>
      </dgm:t>
    </dgm:pt>
    <dgm:pt modelId="{44246008-D37B-4EDD-BCC1-621E0F8EBA4C}" type="parTrans" cxnId="{9208C1DA-E1C9-4D94-BC3F-EAB1460EF27A}">
      <dgm:prSet/>
      <dgm:spPr/>
      <dgm:t>
        <a:bodyPr/>
        <a:lstStyle/>
        <a:p>
          <a:endParaRPr lang="en-US"/>
        </a:p>
      </dgm:t>
    </dgm:pt>
    <dgm:pt modelId="{C1C303D1-E778-499B-92C3-B524A83A6BF7}" type="sibTrans" cxnId="{9208C1DA-E1C9-4D94-BC3F-EAB1460EF27A}">
      <dgm:prSet/>
      <dgm:spPr/>
      <dgm:t>
        <a:bodyPr/>
        <a:lstStyle/>
        <a:p>
          <a:endParaRPr lang="en-US"/>
        </a:p>
      </dgm:t>
    </dgm:pt>
    <dgm:pt modelId="{8E2F3C20-5473-4E7A-8743-75CFA2F5E029}" type="pres">
      <dgm:prSet presAssocID="{921120E2-E079-49A8-B3AB-5A988C8580D0}" presName="Name0" presStyleCnt="0">
        <dgm:presLayoutVars>
          <dgm:dir/>
          <dgm:resizeHandles val="exact"/>
        </dgm:presLayoutVars>
      </dgm:prSet>
      <dgm:spPr/>
    </dgm:pt>
    <dgm:pt modelId="{3C8D722D-567F-4445-9200-FDD88A39731E}" type="pres">
      <dgm:prSet presAssocID="{0F82397E-148F-4940-8FC1-CE0BD4ECFFF1}" presName="twoplus" presStyleLbl="node1" presStyleIdx="0" presStyleCnt="4">
        <dgm:presLayoutVars>
          <dgm:bulletEnabled val="1"/>
        </dgm:presLayoutVars>
      </dgm:prSet>
      <dgm:spPr/>
    </dgm:pt>
    <dgm:pt modelId="{D6D936A0-3D63-4497-BD33-59FB709F2589}" type="pres">
      <dgm:prSet presAssocID="{4D8BD0D3-AB30-469C-8751-72F29926B8FD}" presName="twoplus" presStyleLbl="node1" presStyleIdx="1" presStyleCnt="4" custScaleX="116760">
        <dgm:presLayoutVars>
          <dgm:bulletEnabled val="1"/>
        </dgm:presLayoutVars>
      </dgm:prSet>
      <dgm:spPr/>
    </dgm:pt>
    <dgm:pt modelId="{F1446445-2DB5-4555-A03D-BA3550CEE978}" type="pres">
      <dgm:prSet presAssocID="{06BEE456-A091-4D56-BC7C-9A6148DEE6D4}" presName="twoplus" presStyleLbl="node1" presStyleIdx="2" presStyleCnt="4">
        <dgm:presLayoutVars>
          <dgm:bulletEnabled val="1"/>
        </dgm:presLayoutVars>
      </dgm:prSet>
      <dgm:spPr/>
    </dgm:pt>
    <dgm:pt modelId="{363DC357-9901-4B84-8632-FB81DEF2EA54}" type="pres">
      <dgm:prSet presAssocID="{6BFEE8C2-C752-4B46-96A2-AAC7DBFF604A}" presName="twoplus" presStyleLbl="node1" presStyleIdx="3" presStyleCnt="4">
        <dgm:presLayoutVars>
          <dgm:bulletEnabled val="1"/>
        </dgm:presLayoutVars>
      </dgm:prSet>
      <dgm:spPr/>
    </dgm:pt>
  </dgm:ptLst>
  <dgm:cxnLst>
    <dgm:cxn modelId="{A2931434-6EC1-40EE-8B1C-2840BC7F8B2D}" type="presOf" srcId="{06BEE456-A091-4D56-BC7C-9A6148DEE6D4}" destId="{F1446445-2DB5-4555-A03D-BA3550CEE978}" srcOrd="0" destOrd="0" presId="urn:diagrams.loki3.com/TabbedArc+Icon"/>
    <dgm:cxn modelId="{0C0C9975-FD4A-4C06-84CC-BCCD921B12A6}" srcId="{921120E2-E079-49A8-B3AB-5A988C8580D0}" destId="{0F82397E-148F-4940-8FC1-CE0BD4ECFFF1}" srcOrd="0" destOrd="0" parTransId="{6933CD14-61ED-4BFA-B658-98587FFB1A76}" sibTransId="{E8A4604B-342B-42F2-B4E2-C81DDA5BA3FF}"/>
    <dgm:cxn modelId="{0EF0AE5A-C8AA-42C7-8288-4DA0806DE264}" type="presOf" srcId="{4D8BD0D3-AB30-469C-8751-72F29926B8FD}" destId="{D6D936A0-3D63-4497-BD33-59FB709F2589}" srcOrd="0" destOrd="0" presId="urn:diagrams.loki3.com/TabbedArc+Icon"/>
    <dgm:cxn modelId="{CFC51980-54C8-40FE-B248-CF38397A3022}" type="presOf" srcId="{921120E2-E079-49A8-B3AB-5A988C8580D0}" destId="{8E2F3C20-5473-4E7A-8743-75CFA2F5E029}" srcOrd="0" destOrd="0" presId="urn:diagrams.loki3.com/TabbedArc+Icon"/>
    <dgm:cxn modelId="{D08D719B-E4D3-4D72-A5AD-787BA9315B4A}" srcId="{921120E2-E079-49A8-B3AB-5A988C8580D0}" destId="{4D8BD0D3-AB30-469C-8751-72F29926B8FD}" srcOrd="1" destOrd="0" parTransId="{F2D29AEB-2FAA-465F-90A5-2CFDB73E23AC}" sibTransId="{EA20906B-58E1-42C3-88BC-79B3668C7E99}"/>
    <dgm:cxn modelId="{A1F63BA3-28C7-4ED4-9096-D7B8F18B12AF}" type="presOf" srcId="{0F82397E-148F-4940-8FC1-CE0BD4ECFFF1}" destId="{3C8D722D-567F-4445-9200-FDD88A39731E}" srcOrd="0" destOrd="0" presId="urn:diagrams.loki3.com/TabbedArc+Icon"/>
    <dgm:cxn modelId="{9CA581C9-2FF2-4CF4-92BD-D7BC7C55CB19}" srcId="{921120E2-E079-49A8-B3AB-5A988C8580D0}" destId="{06BEE456-A091-4D56-BC7C-9A6148DEE6D4}" srcOrd="2" destOrd="0" parTransId="{E62B6CB5-85F3-4864-92ED-83450B65F5C6}" sibTransId="{B6C7F922-1647-418A-A471-9935CD653D0F}"/>
    <dgm:cxn modelId="{9208C1DA-E1C9-4D94-BC3F-EAB1460EF27A}" srcId="{921120E2-E079-49A8-B3AB-5A988C8580D0}" destId="{6BFEE8C2-C752-4B46-96A2-AAC7DBFF604A}" srcOrd="3" destOrd="0" parTransId="{44246008-D37B-4EDD-BCC1-621E0F8EBA4C}" sibTransId="{C1C303D1-E778-499B-92C3-B524A83A6BF7}"/>
    <dgm:cxn modelId="{836AF5DA-5D5E-419C-8826-3EF27606476B}" type="presOf" srcId="{6BFEE8C2-C752-4B46-96A2-AAC7DBFF604A}" destId="{363DC357-9901-4B84-8632-FB81DEF2EA54}" srcOrd="0" destOrd="0" presId="urn:diagrams.loki3.com/TabbedArc+Icon"/>
    <dgm:cxn modelId="{22C430EC-F9A7-4A5A-8E77-85207012177E}" type="presParOf" srcId="{8E2F3C20-5473-4E7A-8743-75CFA2F5E029}" destId="{3C8D722D-567F-4445-9200-FDD88A39731E}" srcOrd="0" destOrd="0" presId="urn:diagrams.loki3.com/TabbedArc+Icon"/>
    <dgm:cxn modelId="{5141CC8C-BE42-4F7E-B35A-E6E2EDDF57E5}" type="presParOf" srcId="{8E2F3C20-5473-4E7A-8743-75CFA2F5E029}" destId="{D6D936A0-3D63-4497-BD33-59FB709F2589}" srcOrd="1" destOrd="0" presId="urn:diagrams.loki3.com/TabbedArc+Icon"/>
    <dgm:cxn modelId="{B9D32F9D-BD9A-4FB6-BB36-C5ADA23DAB3D}" type="presParOf" srcId="{8E2F3C20-5473-4E7A-8743-75CFA2F5E029}" destId="{F1446445-2DB5-4555-A03D-BA3550CEE978}" srcOrd="2" destOrd="0" presId="urn:diagrams.loki3.com/TabbedArc+Icon"/>
    <dgm:cxn modelId="{2F4AA602-87D8-428E-AE34-1DF773666961}" type="presParOf" srcId="{8E2F3C20-5473-4E7A-8743-75CFA2F5E029}" destId="{363DC357-9901-4B84-8632-FB81DEF2EA54}" srcOrd="3" destOrd="0" presId="urn:diagrams.loki3.com/TabbedArc+Icon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454744-F604-42B6-9262-0200E902BC8D}">
      <dsp:nvSpPr>
        <dsp:cNvPr id="0" name=""/>
        <dsp:cNvSpPr/>
      </dsp:nvSpPr>
      <dsp:spPr>
        <a:xfrm>
          <a:off x="0" y="267228"/>
          <a:ext cx="9144000" cy="16309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210" tIns="156210" rIns="156210" bIns="156210" numCol="1" spcCol="1270" anchor="ctr" anchorCtr="0">
          <a:noAutofit/>
        </a:bodyPr>
        <a:lstStyle/>
        <a:p>
          <a:pPr marL="0" lvl="0" indent="0" algn="ctr" defTabSz="18224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100" kern="1200" dirty="0"/>
            <a:t>Visionary Leadership in Healthcare</a:t>
          </a:r>
          <a:br>
            <a:rPr lang="en-US" sz="4100" kern="1200" dirty="0"/>
          </a:br>
          <a:r>
            <a:rPr lang="en-US" sz="4100" kern="1200" dirty="0"/>
            <a:t> Excellence in Practice, Policy, and Ethics</a:t>
          </a:r>
        </a:p>
      </dsp:txBody>
      <dsp:txXfrm>
        <a:off x="79618" y="346846"/>
        <a:ext cx="8984764" cy="14717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298635-DD68-441B-874C-F63E16E71149}">
      <dsp:nvSpPr>
        <dsp:cNvPr id="0" name=""/>
        <dsp:cNvSpPr/>
      </dsp:nvSpPr>
      <dsp:spPr>
        <a:xfrm>
          <a:off x="0" y="1040675"/>
          <a:ext cx="5024282" cy="1387566"/>
        </a:xfrm>
        <a:prstGeom prst="notchedRightArrow">
          <a:avLst/>
        </a:prstGeom>
        <a:solidFill>
          <a:schemeClr val="dk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B4BAB3C-7100-4379-BA5A-F9B3F68BC17C}">
      <dsp:nvSpPr>
        <dsp:cNvPr id="0" name=""/>
        <dsp:cNvSpPr/>
      </dsp:nvSpPr>
      <dsp:spPr>
        <a:xfrm>
          <a:off x="1396" y="0"/>
          <a:ext cx="1322554" cy="1387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Authentic</a:t>
          </a:r>
        </a:p>
      </dsp:txBody>
      <dsp:txXfrm>
        <a:off x="1396" y="0"/>
        <a:ext cx="1322554" cy="1387566"/>
      </dsp:txXfrm>
    </dsp:sp>
    <dsp:sp modelId="{61EA3324-C44A-4831-9D5D-B90196E99212}">
      <dsp:nvSpPr>
        <dsp:cNvPr id="0" name=""/>
        <dsp:cNvSpPr/>
      </dsp:nvSpPr>
      <dsp:spPr>
        <a:xfrm>
          <a:off x="489227" y="1561012"/>
          <a:ext cx="346891" cy="3468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AAAB3A-6CE2-4CE9-AB3E-518EB2C02E6D}">
      <dsp:nvSpPr>
        <dsp:cNvPr id="0" name=""/>
        <dsp:cNvSpPr/>
      </dsp:nvSpPr>
      <dsp:spPr>
        <a:xfrm>
          <a:off x="1390078" y="2081350"/>
          <a:ext cx="1322554" cy="1387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Servant</a:t>
          </a:r>
        </a:p>
      </dsp:txBody>
      <dsp:txXfrm>
        <a:off x="1390078" y="2081350"/>
        <a:ext cx="1322554" cy="1387566"/>
      </dsp:txXfrm>
    </dsp:sp>
    <dsp:sp modelId="{FF0234C1-A033-4805-95DF-6E6AEFDE80BA}">
      <dsp:nvSpPr>
        <dsp:cNvPr id="0" name=""/>
        <dsp:cNvSpPr/>
      </dsp:nvSpPr>
      <dsp:spPr>
        <a:xfrm>
          <a:off x="1877909" y="1561012"/>
          <a:ext cx="346891" cy="3468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0B5C5DF-7BCE-4D8B-A427-100EBE60B55F}">
      <dsp:nvSpPr>
        <dsp:cNvPr id="0" name=""/>
        <dsp:cNvSpPr/>
      </dsp:nvSpPr>
      <dsp:spPr>
        <a:xfrm>
          <a:off x="2778760" y="0"/>
          <a:ext cx="1741698" cy="13875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b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Congruency</a:t>
          </a:r>
        </a:p>
      </dsp:txBody>
      <dsp:txXfrm>
        <a:off x="2778760" y="0"/>
        <a:ext cx="1741698" cy="1387566"/>
      </dsp:txXfrm>
    </dsp:sp>
    <dsp:sp modelId="{3ED24FCB-62ED-4D23-89BE-DAF1BF2DCB20}">
      <dsp:nvSpPr>
        <dsp:cNvPr id="0" name=""/>
        <dsp:cNvSpPr/>
      </dsp:nvSpPr>
      <dsp:spPr>
        <a:xfrm>
          <a:off x="3476163" y="1561012"/>
          <a:ext cx="346891" cy="34689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C6140-80DD-458D-97F8-2CFB3AA52252}">
      <dsp:nvSpPr>
        <dsp:cNvPr id="0" name=""/>
        <dsp:cNvSpPr/>
      </dsp:nvSpPr>
      <dsp:spPr>
        <a:xfrm>
          <a:off x="0" y="225225"/>
          <a:ext cx="10763864" cy="1157625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5396" tIns="312420" rIns="835396" bIns="170688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Purposeful, intentionally following a vision or purpose and influencing others to join</a:t>
          </a:r>
        </a:p>
      </dsp:txBody>
      <dsp:txXfrm>
        <a:off x="0" y="225225"/>
        <a:ext cx="10763864" cy="1157625"/>
      </dsp:txXfrm>
    </dsp:sp>
    <dsp:sp modelId="{CFF9F99B-93F0-4F3F-A3CF-DDAB42D172E5}">
      <dsp:nvSpPr>
        <dsp:cNvPr id="0" name=""/>
        <dsp:cNvSpPr/>
      </dsp:nvSpPr>
      <dsp:spPr>
        <a:xfrm>
          <a:off x="538193" y="3825"/>
          <a:ext cx="7534705" cy="4428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794" tIns="0" rIns="284794" bIns="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Leadership:</a:t>
          </a:r>
        </a:p>
      </dsp:txBody>
      <dsp:txXfrm>
        <a:off x="559809" y="25441"/>
        <a:ext cx="7491473" cy="399568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4F756-C2C4-476E-A186-B6591B0AEEF7}">
      <dsp:nvSpPr>
        <dsp:cNvPr id="0" name=""/>
        <dsp:cNvSpPr/>
      </dsp:nvSpPr>
      <dsp:spPr>
        <a:xfrm>
          <a:off x="2703" y="0"/>
          <a:ext cx="1622322" cy="1665080"/>
        </a:xfrm>
        <a:prstGeom prst="upArrow">
          <a:avLst/>
        </a:prstGeom>
        <a:solidFill>
          <a:schemeClr val="tx1">
            <a:lumMod val="50000"/>
            <a:lumOff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FDB575-7BB4-48FE-A0C7-CC850D5D7F43}">
      <dsp:nvSpPr>
        <dsp:cNvPr id="0" name=""/>
        <dsp:cNvSpPr/>
      </dsp:nvSpPr>
      <dsp:spPr>
        <a:xfrm>
          <a:off x="1673696" y="0"/>
          <a:ext cx="2753032" cy="1665080"/>
        </a:xfrm>
        <a:prstGeom prst="rect">
          <a:avLst/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a. Positional Leadership</a:t>
          </a:r>
        </a:p>
      </dsp:txBody>
      <dsp:txXfrm>
        <a:off x="1673696" y="0"/>
        <a:ext cx="2753032" cy="1665080"/>
      </dsp:txXfrm>
    </dsp:sp>
    <dsp:sp modelId="{8A4276F9-B7CA-47FD-B543-AD8F5538AB93}">
      <dsp:nvSpPr>
        <dsp:cNvPr id="0" name=""/>
        <dsp:cNvSpPr/>
      </dsp:nvSpPr>
      <dsp:spPr>
        <a:xfrm>
          <a:off x="489400" y="1803836"/>
          <a:ext cx="1622322" cy="1665080"/>
        </a:xfrm>
        <a:prstGeom prst="downArrow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12F5A-7123-4DD5-9F3F-5ED56E9DF8C4}">
      <dsp:nvSpPr>
        <dsp:cNvPr id="0" name=""/>
        <dsp:cNvSpPr/>
      </dsp:nvSpPr>
      <dsp:spPr>
        <a:xfrm>
          <a:off x="2160392" y="1803836"/>
          <a:ext cx="2753032" cy="1665080"/>
        </a:xfrm>
        <a:prstGeom prst="rect">
          <a:avLst/>
        </a:prstGeom>
        <a:noFill/>
        <a:ln>
          <a:solidFill>
            <a:schemeClr val="tx1"/>
          </a:solidFill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0" rIns="170688" bIns="170688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b. Informal</a:t>
          </a:r>
        </a:p>
      </dsp:txBody>
      <dsp:txXfrm>
        <a:off x="2160392" y="1803836"/>
        <a:ext cx="2753032" cy="1665080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D403B2-B046-4044-BD22-454D07B593A6}">
      <dsp:nvSpPr>
        <dsp:cNvPr id="0" name=""/>
        <dsp:cNvSpPr/>
      </dsp:nvSpPr>
      <dsp:spPr>
        <a:xfrm>
          <a:off x="0" y="365"/>
          <a:ext cx="1040007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AA354C-6418-4CCA-B1A6-E97FD5F418FA}">
      <dsp:nvSpPr>
        <dsp:cNvPr id="0" name=""/>
        <dsp:cNvSpPr/>
      </dsp:nvSpPr>
      <dsp:spPr>
        <a:xfrm>
          <a:off x="0" y="365"/>
          <a:ext cx="10400071" cy="7473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0970" tIns="140970" rIns="140970" bIns="140970" numCol="1" spcCol="1270" anchor="t" anchorCtr="0">
          <a:noAutofit/>
        </a:bodyPr>
        <a:lstStyle/>
        <a:p>
          <a:pPr marL="0" lvl="0" indent="0" algn="l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Nine Dimensions of Leadership, </a:t>
          </a:r>
          <a:r>
            <a:rPr lang="en-US" sz="1400" kern="1200" dirty="0"/>
            <a:t>adapted, O’Conner, 2008</a:t>
          </a:r>
        </a:p>
      </dsp:txBody>
      <dsp:txXfrm>
        <a:off x="0" y="365"/>
        <a:ext cx="10400071" cy="747393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ED5C6B-FD32-49A0-AA3C-9FCF38116256}">
      <dsp:nvSpPr>
        <dsp:cNvPr id="0" name=""/>
        <dsp:cNvSpPr/>
      </dsp:nvSpPr>
      <dsp:spPr>
        <a:xfrm>
          <a:off x="3239" y="465005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Maintain truth</a:t>
          </a:r>
        </a:p>
      </dsp:txBody>
      <dsp:txXfrm>
        <a:off x="3239" y="465005"/>
        <a:ext cx="1754099" cy="1052459"/>
      </dsp:txXfrm>
    </dsp:sp>
    <dsp:sp modelId="{B6E73105-37C2-4FA5-9974-EE7346C1F3FA}">
      <dsp:nvSpPr>
        <dsp:cNvPr id="0" name=""/>
        <dsp:cNvSpPr/>
      </dsp:nvSpPr>
      <dsp:spPr>
        <a:xfrm>
          <a:off x="1932749" y="465005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Aware of intellectual and emotional self </a:t>
          </a:r>
        </a:p>
      </dsp:txBody>
      <dsp:txXfrm>
        <a:off x="1932749" y="465005"/>
        <a:ext cx="1754099" cy="1052459"/>
      </dsp:txXfrm>
    </dsp:sp>
    <dsp:sp modelId="{BC4941A2-354F-45CB-B677-60829923E4CE}">
      <dsp:nvSpPr>
        <dsp:cNvPr id="0" name=""/>
        <dsp:cNvSpPr/>
      </dsp:nvSpPr>
      <dsp:spPr>
        <a:xfrm>
          <a:off x="3862259" y="465005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Discover potential</a:t>
          </a:r>
        </a:p>
      </dsp:txBody>
      <dsp:txXfrm>
        <a:off x="3862259" y="465005"/>
        <a:ext cx="1754099" cy="1052459"/>
      </dsp:txXfrm>
    </dsp:sp>
    <dsp:sp modelId="{9202A15D-C929-46D9-AD4E-44E3F44A4F29}">
      <dsp:nvSpPr>
        <dsp:cNvPr id="0" name=""/>
        <dsp:cNvSpPr/>
      </dsp:nvSpPr>
      <dsp:spPr>
        <a:xfrm>
          <a:off x="5791768" y="465005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Value adventure toward knowing</a:t>
          </a:r>
        </a:p>
      </dsp:txBody>
      <dsp:txXfrm>
        <a:off x="5791768" y="465005"/>
        <a:ext cx="1754099" cy="1052459"/>
      </dsp:txXfrm>
    </dsp:sp>
    <dsp:sp modelId="{1B76F668-39F2-4191-8206-76B49A9A2966}">
      <dsp:nvSpPr>
        <dsp:cNvPr id="0" name=""/>
        <dsp:cNvSpPr/>
      </dsp:nvSpPr>
      <dsp:spPr>
        <a:xfrm>
          <a:off x="7721278" y="465005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Embrace diversity for wholeness</a:t>
          </a:r>
        </a:p>
      </dsp:txBody>
      <dsp:txXfrm>
        <a:off x="7721278" y="465005"/>
        <a:ext cx="1754099" cy="1052459"/>
      </dsp:txXfrm>
    </dsp:sp>
    <dsp:sp modelId="{96C247F7-1BD5-45DF-A825-C30956071390}">
      <dsp:nvSpPr>
        <dsp:cNvPr id="0" name=""/>
        <dsp:cNvSpPr/>
      </dsp:nvSpPr>
      <dsp:spPr>
        <a:xfrm>
          <a:off x="967994" y="1692874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Appreciate ambiguity</a:t>
          </a:r>
        </a:p>
      </dsp:txBody>
      <dsp:txXfrm>
        <a:off x="967994" y="1692874"/>
        <a:ext cx="1754099" cy="1052459"/>
      </dsp:txXfrm>
    </dsp:sp>
    <dsp:sp modelId="{714CD4B8-971D-4EFC-BE8C-8B4CCAA9019D}">
      <dsp:nvSpPr>
        <dsp:cNvPr id="0" name=""/>
        <dsp:cNvSpPr/>
      </dsp:nvSpPr>
      <dsp:spPr>
        <a:xfrm>
          <a:off x="2897504" y="1692874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Know something about life</a:t>
          </a:r>
        </a:p>
      </dsp:txBody>
      <dsp:txXfrm>
        <a:off x="2897504" y="1692874"/>
        <a:ext cx="1754099" cy="1052459"/>
      </dsp:txXfrm>
    </dsp:sp>
    <dsp:sp modelId="{F1C26B42-E1BC-4E76-BDF3-DE5B820D4501}">
      <dsp:nvSpPr>
        <dsp:cNvPr id="0" name=""/>
        <dsp:cNvSpPr/>
      </dsp:nvSpPr>
      <dsp:spPr>
        <a:xfrm>
          <a:off x="4827013" y="1692874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Hold multiple perspectives without judgment </a:t>
          </a:r>
        </a:p>
      </dsp:txBody>
      <dsp:txXfrm>
        <a:off x="4827013" y="1692874"/>
        <a:ext cx="1754099" cy="1052459"/>
      </dsp:txXfrm>
    </dsp:sp>
    <dsp:sp modelId="{F5543CC3-4CF8-4F03-B741-E3BCF0044192}">
      <dsp:nvSpPr>
        <dsp:cNvPr id="0" name=""/>
        <dsp:cNvSpPr/>
      </dsp:nvSpPr>
      <dsp:spPr>
        <a:xfrm>
          <a:off x="6756523" y="1692874"/>
          <a:ext cx="1754099" cy="10524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Keep commitments</a:t>
          </a:r>
        </a:p>
      </dsp:txBody>
      <dsp:txXfrm>
        <a:off x="6756523" y="1692874"/>
        <a:ext cx="1754099" cy="1052459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23458A-5634-4085-988B-C623200DC591}">
      <dsp:nvSpPr>
        <dsp:cNvPr id="0" name=""/>
        <dsp:cNvSpPr/>
      </dsp:nvSpPr>
      <dsp:spPr>
        <a:xfrm>
          <a:off x="0" y="1947"/>
          <a:ext cx="7570837" cy="969499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Embodiment of caring leadership through awareness, compassion, communication, and a growth mindset </a:t>
          </a:r>
        </a:p>
      </dsp:txBody>
      <dsp:txXfrm>
        <a:off x="47327" y="49274"/>
        <a:ext cx="7476183" cy="874845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BB6C44-3AD5-4378-B3D9-E3225620C035}">
      <dsp:nvSpPr>
        <dsp:cNvPr id="0" name=""/>
        <dsp:cNvSpPr/>
      </dsp:nvSpPr>
      <dsp:spPr>
        <a:xfrm rot="5400000">
          <a:off x="4600742" y="-2625787"/>
          <a:ext cx="1147916" cy="6399491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Feeling as somebody else is feeling (even if uncomfortable)</a:t>
          </a:r>
        </a:p>
      </dsp:txBody>
      <dsp:txXfrm rot="-5400000">
        <a:off x="1974955" y="56037"/>
        <a:ext cx="6343454" cy="1035842"/>
      </dsp:txXfrm>
    </dsp:sp>
    <dsp:sp modelId="{7586D3A3-8FFC-4AAD-89C5-03DF0BD8F291}">
      <dsp:nvSpPr>
        <dsp:cNvPr id="0" name=""/>
        <dsp:cNvSpPr/>
      </dsp:nvSpPr>
      <dsp:spPr>
        <a:xfrm>
          <a:off x="112913" y="67981"/>
          <a:ext cx="1862041" cy="919386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Empathy: </a:t>
          </a:r>
        </a:p>
      </dsp:txBody>
      <dsp:txXfrm>
        <a:off x="157794" y="112862"/>
        <a:ext cx="1772279" cy="829624"/>
      </dsp:txXfrm>
    </dsp:sp>
    <dsp:sp modelId="{3318DCCF-E26C-4F11-9BA7-BF9662C7F190}">
      <dsp:nvSpPr>
        <dsp:cNvPr id="0" name=""/>
        <dsp:cNvSpPr/>
      </dsp:nvSpPr>
      <dsp:spPr>
        <a:xfrm rot="5400000">
          <a:off x="4744243" y="-1482791"/>
          <a:ext cx="983419" cy="650664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Seeking to understand what the other is thinking and why they have this opinion (requires mindful listening)</a:t>
          </a:r>
        </a:p>
      </dsp:txBody>
      <dsp:txXfrm rot="-5400000">
        <a:off x="1982632" y="1326827"/>
        <a:ext cx="6458636" cy="887405"/>
      </dsp:txXfrm>
    </dsp:sp>
    <dsp:sp modelId="{5A4B7669-9FF4-4045-8470-86D70724079B}">
      <dsp:nvSpPr>
        <dsp:cNvPr id="0" name=""/>
        <dsp:cNvSpPr/>
      </dsp:nvSpPr>
      <dsp:spPr>
        <a:xfrm>
          <a:off x="112913" y="1163096"/>
          <a:ext cx="1831427" cy="12292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Cognitive: </a:t>
          </a:r>
        </a:p>
      </dsp:txBody>
      <dsp:txXfrm>
        <a:off x="172921" y="1223104"/>
        <a:ext cx="1711411" cy="1109258"/>
      </dsp:txXfrm>
    </dsp:sp>
    <dsp:sp modelId="{3CB5AB72-D6F4-4449-8B70-E9AEC03FEDC3}">
      <dsp:nvSpPr>
        <dsp:cNvPr id="0" name=""/>
        <dsp:cNvSpPr/>
      </dsp:nvSpPr>
      <dsp:spPr>
        <a:xfrm rot="5400000">
          <a:off x="4710700" y="-136019"/>
          <a:ext cx="983419" cy="6408973"/>
        </a:xfrm>
        <a:prstGeom prst="round2Same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400" kern="1200" dirty="0"/>
            <a:t>Trying to take care of the concerns of others and reduce their suffering</a:t>
          </a:r>
        </a:p>
      </dsp:txBody>
      <dsp:txXfrm rot="-5400000">
        <a:off x="1997924" y="2624764"/>
        <a:ext cx="6360966" cy="887405"/>
      </dsp:txXfrm>
    </dsp:sp>
    <dsp:sp modelId="{E7FE1BD9-F91C-45EE-8407-EE413A1E89CF}">
      <dsp:nvSpPr>
        <dsp:cNvPr id="0" name=""/>
        <dsp:cNvSpPr/>
      </dsp:nvSpPr>
      <dsp:spPr>
        <a:xfrm>
          <a:off x="112913" y="2500435"/>
          <a:ext cx="1831427" cy="1229274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Motivation: </a:t>
          </a:r>
        </a:p>
      </dsp:txBody>
      <dsp:txXfrm>
        <a:off x="172921" y="2560443"/>
        <a:ext cx="1711411" cy="1109258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DAFC7D5-AF0B-420C-9EB5-3422C49F1A36}">
      <dsp:nvSpPr>
        <dsp:cNvPr id="0" name=""/>
        <dsp:cNvSpPr/>
      </dsp:nvSpPr>
      <dsp:spPr>
        <a:xfrm>
          <a:off x="2227006" y="40558"/>
          <a:ext cx="1946786" cy="194678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Heart</a:t>
          </a:r>
        </a:p>
      </dsp:txBody>
      <dsp:txXfrm>
        <a:off x="2486578" y="381245"/>
        <a:ext cx="1427643" cy="876053"/>
      </dsp:txXfrm>
    </dsp:sp>
    <dsp:sp modelId="{B64EF52C-6B83-4DB7-93E3-E5DB03C1FF95}">
      <dsp:nvSpPr>
        <dsp:cNvPr id="0" name=""/>
        <dsp:cNvSpPr/>
      </dsp:nvSpPr>
      <dsp:spPr>
        <a:xfrm>
          <a:off x="2929472" y="1257299"/>
          <a:ext cx="1946786" cy="194678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Head</a:t>
          </a:r>
        </a:p>
      </dsp:txBody>
      <dsp:txXfrm>
        <a:off x="3524864" y="1760219"/>
        <a:ext cx="1168071" cy="1070732"/>
      </dsp:txXfrm>
    </dsp:sp>
    <dsp:sp modelId="{54A5C775-7217-4E42-AF14-5AAEEBFEA6DA}">
      <dsp:nvSpPr>
        <dsp:cNvPr id="0" name=""/>
        <dsp:cNvSpPr/>
      </dsp:nvSpPr>
      <dsp:spPr>
        <a:xfrm>
          <a:off x="1524541" y="1257299"/>
          <a:ext cx="1946786" cy="1946786"/>
        </a:xfrm>
        <a:prstGeom prst="ellipse">
          <a:avLst/>
        </a:prstGeom>
        <a:solidFill>
          <a:schemeClr val="l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Hands</a:t>
          </a:r>
        </a:p>
      </dsp:txBody>
      <dsp:txXfrm>
        <a:off x="1707863" y="1760219"/>
        <a:ext cx="1168071" cy="107073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027481C-653B-434D-B545-95664B77A794}">
      <dsp:nvSpPr>
        <dsp:cNvPr id="0" name=""/>
        <dsp:cNvSpPr/>
      </dsp:nvSpPr>
      <dsp:spPr>
        <a:xfrm rot="5400000">
          <a:off x="1134827" y="681464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65245F6-0481-4613-AC41-EC5330EA4135}">
      <dsp:nvSpPr>
        <dsp:cNvPr id="0" name=""/>
        <dsp:cNvSpPr/>
      </dsp:nvSpPr>
      <dsp:spPr>
        <a:xfrm>
          <a:off x="1377467" y="2191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Facilitate Shared Leadership</a:t>
          </a:r>
        </a:p>
      </dsp:txBody>
      <dsp:txXfrm>
        <a:off x="1402479" y="27203"/>
        <a:ext cx="1373252" cy="803942"/>
      </dsp:txXfrm>
    </dsp:sp>
    <dsp:sp modelId="{8099EEF3-F4B3-4F9D-86A5-B2B40E95051B}">
      <dsp:nvSpPr>
        <dsp:cNvPr id="0" name=""/>
        <dsp:cNvSpPr/>
      </dsp:nvSpPr>
      <dsp:spPr>
        <a:xfrm rot="5400000">
          <a:off x="1134827" y="1748921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546CA55-6502-4731-9720-EDEB472A7AA9}">
      <dsp:nvSpPr>
        <dsp:cNvPr id="0" name=""/>
        <dsp:cNvSpPr/>
      </dsp:nvSpPr>
      <dsp:spPr>
        <a:xfrm>
          <a:off x="1377467" y="1069648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Transformation and Change</a:t>
          </a:r>
        </a:p>
      </dsp:txBody>
      <dsp:txXfrm>
        <a:off x="1402479" y="1094660"/>
        <a:ext cx="1373252" cy="803942"/>
      </dsp:txXfrm>
    </dsp:sp>
    <dsp:sp modelId="{1E7B6764-DC06-4D55-BE53-6E22DAED3656}">
      <dsp:nvSpPr>
        <dsp:cNvPr id="0" name=""/>
        <dsp:cNvSpPr/>
      </dsp:nvSpPr>
      <dsp:spPr>
        <a:xfrm rot="5400000">
          <a:off x="1134827" y="2816379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BBA9B61-A41C-4813-8288-68C3E589EFEA}">
      <dsp:nvSpPr>
        <dsp:cNvPr id="0" name=""/>
        <dsp:cNvSpPr/>
      </dsp:nvSpPr>
      <dsp:spPr>
        <a:xfrm>
          <a:off x="1377467" y="2137106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Personal Qualities</a:t>
          </a:r>
        </a:p>
      </dsp:txBody>
      <dsp:txXfrm>
        <a:off x="1402479" y="2162118"/>
        <a:ext cx="1373252" cy="803942"/>
      </dsp:txXfrm>
    </dsp:sp>
    <dsp:sp modelId="{55B74A83-4BB5-4EDF-981A-B94B2809E9A7}">
      <dsp:nvSpPr>
        <dsp:cNvPr id="0" name=""/>
        <dsp:cNvSpPr/>
      </dsp:nvSpPr>
      <dsp:spPr>
        <a:xfrm>
          <a:off x="1668556" y="3350108"/>
          <a:ext cx="1886524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A9E7EB-79DD-46C2-90AC-2A99DB4432DB}">
      <dsp:nvSpPr>
        <dsp:cNvPr id="0" name=""/>
        <dsp:cNvSpPr/>
      </dsp:nvSpPr>
      <dsp:spPr>
        <a:xfrm>
          <a:off x="1377467" y="3204563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Goal Alignment</a:t>
          </a:r>
        </a:p>
      </dsp:txBody>
      <dsp:txXfrm>
        <a:off x="1402479" y="3229575"/>
        <a:ext cx="1373252" cy="803942"/>
      </dsp:txXfrm>
    </dsp:sp>
    <dsp:sp modelId="{86B8FDC0-1C48-4994-9D14-E19CCC1E0E0D}">
      <dsp:nvSpPr>
        <dsp:cNvPr id="0" name=""/>
        <dsp:cNvSpPr/>
      </dsp:nvSpPr>
      <dsp:spPr>
        <a:xfrm rot="16200000">
          <a:off x="3027785" y="2816379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96174-9234-4073-9D5C-F201386F519B}">
      <dsp:nvSpPr>
        <dsp:cNvPr id="0" name=""/>
        <dsp:cNvSpPr/>
      </dsp:nvSpPr>
      <dsp:spPr>
        <a:xfrm>
          <a:off x="3270425" y="3204563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Creativity and Innovation</a:t>
          </a:r>
        </a:p>
      </dsp:txBody>
      <dsp:txXfrm>
        <a:off x="3295437" y="3229575"/>
        <a:ext cx="1373252" cy="803942"/>
      </dsp:txXfrm>
    </dsp:sp>
    <dsp:sp modelId="{CC2D1D6C-E7B7-46BA-AEAC-B97E43B891C9}">
      <dsp:nvSpPr>
        <dsp:cNvPr id="0" name=""/>
        <dsp:cNvSpPr/>
      </dsp:nvSpPr>
      <dsp:spPr>
        <a:xfrm rot="16200000">
          <a:off x="3027785" y="1748921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0CF4F5-E0CF-45E0-B6A8-9583166013B8}">
      <dsp:nvSpPr>
        <dsp:cNvPr id="0" name=""/>
        <dsp:cNvSpPr/>
      </dsp:nvSpPr>
      <dsp:spPr>
        <a:xfrm>
          <a:off x="3270425" y="2137106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Communication</a:t>
          </a:r>
        </a:p>
      </dsp:txBody>
      <dsp:txXfrm>
        <a:off x="3295437" y="2162118"/>
        <a:ext cx="1373252" cy="803942"/>
      </dsp:txXfrm>
    </dsp:sp>
    <dsp:sp modelId="{884F55AD-DDBB-44BB-ABA6-894F5E338396}">
      <dsp:nvSpPr>
        <dsp:cNvPr id="0" name=""/>
        <dsp:cNvSpPr/>
      </dsp:nvSpPr>
      <dsp:spPr>
        <a:xfrm rot="16200000">
          <a:off x="3027785" y="681464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2EBEFB-B0A1-4D24-9B0A-D387E299603F}">
      <dsp:nvSpPr>
        <dsp:cNvPr id="0" name=""/>
        <dsp:cNvSpPr/>
      </dsp:nvSpPr>
      <dsp:spPr>
        <a:xfrm>
          <a:off x="3270425" y="1069648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Team-Building</a:t>
          </a:r>
        </a:p>
      </dsp:txBody>
      <dsp:txXfrm>
        <a:off x="3295437" y="1094660"/>
        <a:ext cx="1373252" cy="803942"/>
      </dsp:txXfrm>
    </dsp:sp>
    <dsp:sp modelId="{C9D52051-B504-40AF-ACB4-3887560FAB90}">
      <dsp:nvSpPr>
        <dsp:cNvPr id="0" name=""/>
        <dsp:cNvSpPr/>
      </dsp:nvSpPr>
      <dsp:spPr>
        <a:xfrm>
          <a:off x="3561514" y="147735"/>
          <a:ext cx="1886524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3EC431-3336-4492-B4FD-4EBE2DFB6530}">
      <dsp:nvSpPr>
        <dsp:cNvPr id="0" name=""/>
        <dsp:cNvSpPr/>
      </dsp:nvSpPr>
      <dsp:spPr>
        <a:xfrm>
          <a:off x="3270425" y="2191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Leadership Clarity</a:t>
          </a:r>
        </a:p>
      </dsp:txBody>
      <dsp:txXfrm>
        <a:off x="3295437" y="27203"/>
        <a:ext cx="1373252" cy="803942"/>
      </dsp:txXfrm>
    </dsp:sp>
    <dsp:sp modelId="{82D88C72-1285-43E3-9CB9-445AC9047811}">
      <dsp:nvSpPr>
        <dsp:cNvPr id="0" name=""/>
        <dsp:cNvSpPr/>
      </dsp:nvSpPr>
      <dsp:spPr>
        <a:xfrm rot="5400000">
          <a:off x="4920743" y="681464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F5E16B-5AEA-4EBB-A993-38393CCD2B1A}">
      <dsp:nvSpPr>
        <dsp:cNvPr id="0" name=""/>
        <dsp:cNvSpPr/>
      </dsp:nvSpPr>
      <dsp:spPr>
        <a:xfrm>
          <a:off x="5163383" y="2191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Direction Setting</a:t>
          </a:r>
        </a:p>
      </dsp:txBody>
      <dsp:txXfrm>
        <a:off x="5188395" y="27203"/>
        <a:ext cx="1373252" cy="803942"/>
      </dsp:txXfrm>
    </dsp:sp>
    <dsp:sp modelId="{9CF0D752-70FB-42FF-A17D-51FBFFAAD20E}">
      <dsp:nvSpPr>
        <dsp:cNvPr id="0" name=""/>
        <dsp:cNvSpPr/>
      </dsp:nvSpPr>
      <dsp:spPr>
        <a:xfrm rot="5400000">
          <a:off x="4920743" y="1748921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4201B0-A90E-41E3-80E4-4841D2107B7F}">
      <dsp:nvSpPr>
        <dsp:cNvPr id="0" name=""/>
        <dsp:cNvSpPr/>
      </dsp:nvSpPr>
      <dsp:spPr>
        <a:xfrm>
          <a:off x="5163383" y="1069648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External Liaison</a:t>
          </a:r>
        </a:p>
      </dsp:txBody>
      <dsp:txXfrm>
        <a:off x="5188395" y="1094660"/>
        <a:ext cx="1373252" cy="803942"/>
      </dsp:txXfrm>
    </dsp:sp>
    <dsp:sp modelId="{2CF5AF9B-4A61-4CA5-9B18-53EADC23C3B4}">
      <dsp:nvSpPr>
        <dsp:cNvPr id="0" name=""/>
        <dsp:cNvSpPr/>
      </dsp:nvSpPr>
      <dsp:spPr>
        <a:xfrm rot="5400000">
          <a:off x="4920743" y="2816379"/>
          <a:ext cx="1061023" cy="128094"/>
        </a:xfrm>
        <a:prstGeom prst="rect">
          <a:avLst/>
        </a:prstGeom>
        <a:solidFill>
          <a:schemeClr val="dk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E6B460-4DA4-45D0-9EE3-81054A646D8E}">
      <dsp:nvSpPr>
        <dsp:cNvPr id="0" name=""/>
        <dsp:cNvSpPr/>
      </dsp:nvSpPr>
      <dsp:spPr>
        <a:xfrm>
          <a:off x="5163383" y="2137106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Skill Mix and Diversity</a:t>
          </a:r>
        </a:p>
      </dsp:txBody>
      <dsp:txXfrm>
        <a:off x="5188395" y="2162118"/>
        <a:ext cx="1373252" cy="803942"/>
      </dsp:txXfrm>
    </dsp:sp>
    <dsp:sp modelId="{C70A5E51-90D9-4D60-972C-37A6E17C01DF}">
      <dsp:nvSpPr>
        <dsp:cNvPr id="0" name=""/>
        <dsp:cNvSpPr/>
      </dsp:nvSpPr>
      <dsp:spPr>
        <a:xfrm>
          <a:off x="5163383" y="3204563"/>
          <a:ext cx="1423276" cy="85396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Clinical and Contextual Expertise</a:t>
          </a:r>
        </a:p>
      </dsp:txBody>
      <dsp:txXfrm>
        <a:off x="5188395" y="3229575"/>
        <a:ext cx="1373252" cy="80394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5974CC-B156-42FD-9C7B-5033E589D454}">
      <dsp:nvSpPr>
        <dsp:cNvPr id="0" name=""/>
        <dsp:cNvSpPr/>
      </dsp:nvSpPr>
      <dsp:spPr>
        <a:xfrm>
          <a:off x="0" y="1146"/>
          <a:ext cx="10515600" cy="132327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Developing Global Leaders in Nursing: </a:t>
          </a:r>
        </a:p>
        <a:p>
          <a:pPr marL="0" lvl="0" indent="0" algn="ctr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900" kern="1200" dirty="0"/>
            <a:t>Removing borders and barriers to re-image nurses as leaders</a:t>
          </a:r>
        </a:p>
      </dsp:txBody>
      <dsp:txXfrm>
        <a:off x="64597" y="65743"/>
        <a:ext cx="10386406" cy="11940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323AB7-8235-44D8-AA80-FE20085C2AAF}">
      <dsp:nvSpPr>
        <dsp:cNvPr id="0" name=""/>
        <dsp:cNvSpPr/>
      </dsp:nvSpPr>
      <dsp:spPr>
        <a:xfrm>
          <a:off x="0" y="0"/>
          <a:ext cx="9144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D278E2-0254-414B-86BC-B743D12620D8}">
      <dsp:nvSpPr>
        <dsp:cNvPr id="0" name=""/>
        <dsp:cNvSpPr/>
      </dsp:nvSpPr>
      <dsp:spPr>
        <a:xfrm>
          <a:off x="0" y="0"/>
          <a:ext cx="1732359" cy="174002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t" anchorCtr="0">
          <a:noAutofit/>
        </a:bodyPr>
        <a:lstStyle/>
        <a:p>
          <a:pPr marL="0" lvl="0" indent="0" algn="l" defTabSz="2889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6500" kern="1200" dirty="0"/>
        </a:p>
      </dsp:txBody>
      <dsp:txXfrm>
        <a:off x="0" y="0"/>
        <a:ext cx="1732359" cy="1740023"/>
      </dsp:txXfrm>
    </dsp:sp>
    <dsp:sp modelId="{D4664322-3B6D-4DCA-9F0B-71190D08D688}">
      <dsp:nvSpPr>
        <dsp:cNvPr id="0" name=""/>
        <dsp:cNvSpPr/>
      </dsp:nvSpPr>
      <dsp:spPr>
        <a:xfrm>
          <a:off x="1862286" y="40441"/>
          <a:ext cx="7272416" cy="808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Holly Wei</a:t>
          </a:r>
          <a:r>
            <a:rPr lang="en-US" sz="2400" kern="1200" dirty="0"/>
            <a:t>, PhD, RN, NEA-BC, FAAN </a:t>
          </a:r>
        </a:p>
      </dsp:txBody>
      <dsp:txXfrm>
        <a:off x="1862286" y="40441"/>
        <a:ext cx="7272416" cy="808838"/>
      </dsp:txXfrm>
    </dsp:sp>
    <dsp:sp modelId="{A3C4BE00-DA38-469E-99D4-E8D133BF8E51}">
      <dsp:nvSpPr>
        <dsp:cNvPr id="0" name=""/>
        <dsp:cNvSpPr/>
      </dsp:nvSpPr>
      <dsp:spPr>
        <a:xfrm>
          <a:off x="1732359" y="849280"/>
          <a:ext cx="6929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B3473A8-9932-45E8-B117-426EB8864727}">
      <dsp:nvSpPr>
        <dsp:cNvPr id="0" name=""/>
        <dsp:cNvSpPr/>
      </dsp:nvSpPr>
      <dsp:spPr>
        <a:xfrm>
          <a:off x="1862286" y="889722"/>
          <a:ext cx="6967118" cy="8088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Sara Horton-Deutsch</a:t>
          </a:r>
          <a:r>
            <a:rPr lang="en-US" sz="2400" kern="1200" dirty="0"/>
            <a:t>, PhD, RN</a:t>
          </a:r>
          <a:r>
            <a:rPr lang="en-US" sz="2400" kern="1200"/>
            <a:t>, </a:t>
          </a:r>
          <a:r>
            <a:rPr lang="en-US" sz="2400" i="0" u="none" strike="noStrike" kern="1200" baseline="0">
              <a:solidFill>
                <a:srgbClr val="211D1E"/>
              </a:solidFill>
            </a:rPr>
            <a:t>PMHCNS, </a:t>
          </a:r>
          <a:r>
            <a:rPr lang="en-US" sz="2400" kern="1200"/>
            <a:t>FAAN</a:t>
          </a:r>
          <a:r>
            <a:rPr lang="en-US" sz="2400" kern="1200" dirty="0"/>
            <a:t>, ANEF</a:t>
          </a:r>
        </a:p>
      </dsp:txBody>
      <dsp:txXfrm>
        <a:off x="1862286" y="889722"/>
        <a:ext cx="6967118" cy="808838"/>
      </dsp:txXfrm>
    </dsp:sp>
    <dsp:sp modelId="{648BDA30-7EBE-408C-AE17-B26261246144}">
      <dsp:nvSpPr>
        <dsp:cNvPr id="0" name=""/>
        <dsp:cNvSpPr/>
      </dsp:nvSpPr>
      <dsp:spPr>
        <a:xfrm>
          <a:off x="1732359" y="1698561"/>
          <a:ext cx="6929437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5BA681-0B1C-4E71-8E5C-EA07AD349006}">
      <dsp:nvSpPr>
        <dsp:cNvPr id="0" name=""/>
        <dsp:cNvSpPr/>
      </dsp:nvSpPr>
      <dsp:spPr>
        <a:xfrm>
          <a:off x="0" y="2194"/>
          <a:ext cx="6477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EFFB34-2654-4DF3-8DEE-8AFE64424F48}">
      <dsp:nvSpPr>
        <dsp:cNvPr id="0" name=""/>
        <dsp:cNvSpPr/>
      </dsp:nvSpPr>
      <dsp:spPr>
        <a:xfrm>
          <a:off x="0" y="2194"/>
          <a:ext cx="6477000" cy="1496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Reflective Practice: Applying concepts of Hindsight, Insight, and Foresight (Pesut, 2019) to mindfully consider leadership development across cultures, disciplines, and emerging healthcare trends</a:t>
          </a:r>
        </a:p>
      </dsp:txBody>
      <dsp:txXfrm>
        <a:off x="0" y="2194"/>
        <a:ext cx="6477000" cy="1496471"/>
      </dsp:txXfrm>
    </dsp:sp>
    <dsp:sp modelId="{D1835861-F51F-4613-9B88-53BF09F79A50}">
      <dsp:nvSpPr>
        <dsp:cNvPr id="0" name=""/>
        <dsp:cNvSpPr/>
      </dsp:nvSpPr>
      <dsp:spPr>
        <a:xfrm>
          <a:off x="0" y="1498665"/>
          <a:ext cx="6477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C21778-8609-4CF7-8001-A1ED55E455BD}">
      <dsp:nvSpPr>
        <dsp:cNvPr id="0" name=""/>
        <dsp:cNvSpPr/>
      </dsp:nvSpPr>
      <dsp:spPr>
        <a:xfrm>
          <a:off x="0" y="1498665"/>
          <a:ext cx="6477000" cy="1496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Lessons from COVID-19: Reflecting on lessons learned from stories of nurses’ leadership demonstrating moral courage provide models for future development</a:t>
          </a:r>
        </a:p>
      </dsp:txBody>
      <dsp:txXfrm>
        <a:off x="0" y="1498665"/>
        <a:ext cx="6477000" cy="1496471"/>
      </dsp:txXfrm>
    </dsp:sp>
    <dsp:sp modelId="{DDD4B6C9-2DF6-4C75-9D56-6C1DCBE169F8}">
      <dsp:nvSpPr>
        <dsp:cNvPr id="0" name=""/>
        <dsp:cNvSpPr/>
      </dsp:nvSpPr>
      <dsp:spPr>
        <a:xfrm>
          <a:off x="0" y="2995136"/>
          <a:ext cx="6477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8FDA81-75AB-41C3-975C-5F684C8DB9F8}">
      <dsp:nvSpPr>
        <dsp:cNvPr id="0" name=""/>
        <dsp:cNvSpPr/>
      </dsp:nvSpPr>
      <dsp:spPr>
        <a:xfrm>
          <a:off x="0" y="2995136"/>
          <a:ext cx="6477000" cy="149647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l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Global Leaders: Influencing policy through empowerment, competency development, engaging in workforce development, driving patient care quality and safety, and employing an ethos of caring and compassion to create satisfying work environments</a:t>
          </a:r>
        </a:p>
      </dsp:txBody>
      <dsp:txXfrm>
        <a:off x="0" y="2995136"/>
        <a:ext cx="6477000" cy="149647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49C44B-759D-48DB-AB1A-0B88FBED4DB0}">
      <dsp:nvSpPr>
        <dsp:cNvPr id="0" name=""/>
        <dsp:cNvSpPr/>
      </dsp:nvSpPr>
      <dsp:spPr>
        <a:xfrm>
          <a:off x="0" y="103258"/>
          <a:ext cx="9144000" cy="179010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b="1" kern="1200" dirty="0"/>
            <a:t>Chapter 2. Global Perspectives on the Evolution of Nursing Leadership </a:t>
          </a:r>
          <a:endParaRPr lang="en-US" sz="4500" kern="1200" dirty="0"/>
        </a:p>
      </dsp:txBody>
      <dsp:txXfrm>
        <a:off x="87385" y="190643"/>
        <a:ext cx="8969230" cy="161533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24454-4250-40F9-8803-5B87FC5CD0B7}">
      <dsp:nvSpPr>
        <dsp:cNvPr id="0" name=""/>
        <dsp:cNvSpPr/>
      </dsp:nvSpPr>
      <dsp:spPr>
        <a:xfrm>
          <a:off x="0" y="0"/>
          <a:ext cx="9684774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275268-F44A-4EEB-B5BC-E805EE6B91EC}">
      <dsp:nvSpPr>
        <dsp:cNvPr id="0" name=""/>
        <dsp:cNvSpPr/>
      </dsp:nvSpPr>
      <dsp:spPr>
        <a:xfrm>
          <a:off x="0" y="0"/>
          <a:ext cx="1936954" cy="246446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Contributors</a:t>
          </a:r>
        </a:p>
      </dsp:txBody>
      <dsp:txXfrm>
        <a:off x="0" y="0"/>
        <a:ext cx="1936954" cy="2464465"/>
      </dsp:txXfrm>
    </dsp:sp>
    <dsp:sp modelId="{410569F1-9FED-406D-8201-0A961535A7C7}">
      <dsp:nvSpPr>
        <dsp:cNvPr id="0" name=""/>
        <dsp:cNvSpPr/>
      </dsp:nvSpPr>
      <dsp:spPr>
        <a:xfrm>
          <a:off x="2082226" y="87844"/>
          <a:ext cx="6982559" cy="175689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	Gwen Sherwood</a:t>
          </a:r>
          <a:r>
            <a:rPr lang="en-US" sz="2400" kern="1200" dirty="0"/>
            <a:t>, PhD, RN, FAAN, ANEF</a:t>
          </a:r>
        </a:p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	</a:t>
          </a:r>
          <a:r>
            <a:rPr lang="en-US" sz="2400" b="1" kern="1200" dirty="0" err="1"/>
            <a:t>Wipada</a:t>
          </a:r>
          <a:r>
            <a:rPr lang="en-US" sz="2400" b="1" kern="1200" dirty="0"/>
            <a:t> </a:t>
          </a:r>
          <a:r>
            <a:rPr lang="en-US" sz="2400" b="1" kern="1200" dirty="0" err="1"/>
            <a:t>Kunaviktikul</a:t>
          </a:r>
          <a:r>
            <a:rPr lang="en-US" sz="2400" kern="1200" dirty="0"/>
            <a:t>, PhD, RN </a:t>
          </a:r>
        </a:p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b="1" kern="1200" dirty="0"/>
            <a:t>	Sara Horton-Deutsch</a:t>
          </a:r>
          <a:r>
            <a:rPr lang="en-US" sz="2400" kern="1200" dirty="0"/>
            <a:t>, PhD, RN, FAAN, ANEF</a:t>
          </a:r>
        </a:p>
      </dsp:txBody>
      <dsp:txXfrm>
        <a:off x="2082226" y="87844"/>
        <a:ext cx="6982559" cy="1756893"/>
      </dsp:txXfrm>
    </dsp:sp>
    <dsp:sp modelId="{EFDB851B-B15C-427A-8EBB-34D116307094}">
      <dsp:nvSpPr>
        <dsp:cNvPr id="0" name=""/>
        <dsp:cNvSpPr/>
      </dsp:nvSpPr>
      <dsp:spPr>
        <a:xfrm>
          <a:off x="1936954" y="1844738"/>
          <a:ext cx="774781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DD294B0-067F-4B82-958D-DCCAA37CE01A}">
      <dsp:nvSpPr>
        <dsp:cNvPr id="0" name=""/>
        <dsp:cNvSpPr/>
      </dsp:nvSpPr>
      <dsp:spPr>
        <a:xfrm flipV="1">
          <a:off x="2082226" y="1932583"/>
          <a:ext cx="7602547" cy="4410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 dirty="0"/>
        </a:p>
      </dsp:txBody>
      <dsp:txXfrm rot="10800000">
        <a:off x="2082226" y="1932583"/>
        <a:ext cx="7602547" cy="441015"/>
      </dsp:txXfrm>
    </dsp:sp>
    <dsp:sp modelId="{F2613180-C668-4754-8831-233596FB3E76}">
      <dsp:nvSpPr>
        <dsp:cNvPr id="0" name=""/>
        <dsp:cNvSpPr/>
      </dsp:nvSpPr>
      <dsp:spPr>
        <a:xfrm>
          <a:off x="1936954" y="2373598"/>
          <a:ext cx="7747819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ABC51D-B92F-4002-8218-752855BC0009}">
      <dsp:nvSpPr>
        <dsp:cNvPr id="0" name=""/>
        <dsp:cNvSpPr/>
      </dsp:nvSpPr>
      <dsp:spPr>
        <a:xfrm>
          <a:off x="3548699" y="272057"/>
          <a:ext cx="5709866" cy="109603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Science: Knowledge development</a:t>
          </a:r>
        </a:p>
      </dsp:txBody>
      <dsp:txXfrm>
        <a:off x="4462277" y="272057"/>
        <a:ext cx="4796287" cy="1096030"/>
      </dsp:txXfrm>
    </dsp:sp>
    <dsp:sp modelId="{1AABF0B1-57D1-4DF6-9DBC-BF3F59D9F150}">
      <dsp:nvSpPr>
        <dsp:cNvPr id="0" name=""/>
        <dsp:cNvSpPr/>
      </dsp:nvSpPr>
      <dsp:spPr>
        <a:xfrm>
          <a:off x="3720952" y="1456515"/>
          <a:ext cx="4621883" cy="1096030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84912" rIns="184912" bIns="184912" numCol="1" spcCol="1270" anchor="ctr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Art: Application </a:t>
          </a:r>
        </a:p>
      </dsp:txBody>
      <dsp:txXfrm>
        <a:off x="4460454" y="1456515"/>
        <a:ext cx="3882382" cy="1096030"/>
      </dsp:txXfrm>
    </dsp:sp>
    <dsp:sp modelId="{2920D5FD-71B4-49AE-94CB-1492D0664635}">
      <dsp:nvSpPr>
        <dsp:cNvPr id="0" name=""/>
        <dsp:cNvSpPr/>
      </dsp:nvSpPr>
      <dsp:spPr>
        <a:xfrm>
          <a:off x="225128" y="899"/>
          <a:ext cx="3812883" cy="2633245"/>
        </a:xfrm>
        <a:prstGeom prst="ellipse">
          <a:avLst/>
        </a:prstGeom>
        <a:solidFill>
          <a:schemeClr val="bg2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Leadership as an art and a science drives nursing as a discipline and profession</a:t>
          </a:r>
        </a:p>
      </dsp:txBody>
      <dsp:txXfrm>
        <a:off x="783512" y="386529"/>
        <a:ext cx="2696115" cy="186198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392B2C-F1FC-4A2A-830E-731F1193D268}">
      <dsp:nvSpPr>
        <dsp:cNvPr id="0" name=""/>
        <dsp:cNvSpPr/>
      </dsp:nvSpPr>
      <dsp:spPr>
        <a:xfrm>
          <a:off x="4660361" y="515305"/>
          <a:ext cx="4468891" cy="1875376"/>
        </a:xfrm>
        <a:prstGeom prst="rect">
          <a:avLst/>
        </a:prstGeom>
        <a:solidFill>
          <a:schemeClr val="l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99136" rIns="199136" bIns="199136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A values-based profession</a:t>
          </a:r>
        </a:p>
      </dsp:txBody>
      <dsp:txXfrm>
        <a:off x="5375383" y="515305"/>
        <a:ext cx="3753869" cy="1875376"/>
      </dsp:txXfrm>
    </dsp:sp>
    <dsp:sp modelId="{D0FA92FF-6291-468F-AE6C-2C86DCEC6E75}">
      <dsp:nvSpPr>
        <dsp:cNvPr id="0" name=""/>
        <dsp:cNvSpPr/>
      </dsp:nvSpPr>
      <dsp:spPr>
        <a:xfrm>
          <a:off x="2553277" y="472610"/>
          <a:ext cx="2298080" cy="1874438"/>
        </a:xfrm>
        <a:prstGeom prst="ellipse">
          <a:avLst/>
        </a:prstGeom>
        <a:solidFill>
          <a:schemeClr val="bg2"/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446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700" kern="1200" dirty="0"/>
            <a:t>Nursing: </a:t>
          </a:r>
        </a:p>
      </dsp:txBody>
      <dsp:txXfrm>
        <a:off x="2889823" y="747115"/>
        <a:ext cx="1624988" cy="132542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FFFE27-E686-4DF0-83E2-8A8B23A5D918}">
      <dsp:nvSpPr>
        <dsp:cNvPr id="0" name=""/>
        <dsp:cNvSpPr/>
      </dsp:nvSpPr>
      <dsp:spPr>
        <a:xfrm>
          <a:off x="0" y="208953"/>
          <a:ext cx="9367683" cy="8634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How are these factors changing the workplace?</a:t>
          </a:r>
        </a:p>
      </dsp:txBody>
      <dsp:txXfrm>
        <a:off x="42151" y="251104"/>
        <a:ext cx="9283381" cy="77915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D0D89F-464C-4069-AA16-A9ADA645548F}">
      <dsp:nvSpPr>
        <dsp:cNvPr id="0" name=""/>
        <dsp:cNvSpPr/>
      </dsp:nvSpPr>
      <dsp:spPr>
        <a:xfrm rot="18000000">
          <a:off x="-180040" y="2518919"/>
          <a:ext cx="1763318" cy="1011576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Economics</a:t>
          </a:r>
        </a:p>
      </dsp:txBody>
      <dsp:txXfrm>
        <a:off x="-109276" y="2555955"/>
        <a:ext cx="1664556" cy="962195"/>
      </dsp:txXfrm>
    </dsp:sp>
    <dsp:sp modelId="{72E3EA43-1187-4F89-85E5-623D913D92E8}">
      <dsp:nvSpPr>
        <dsp:cNvPr id="0" name=""/>
        <dsp:cNvSpPr/>
      </dsp:nvSpPr>
      <dsp:spPr>
        <a:xfrm rot="20400000">
          <a:off x="1080365" y="1375658"/>
          <a:ext cx="1748938" cy="1011576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Manage-</a:t>
          </a:r>
          <a:r>
            <a:rPr lang="en-US" sz="2400" kern="1200" dirty="0" err="1"/>
            <a:t>ment</a:t>
          </a:r>
          <a:endParaRPr lang="en-US" sz="2400" kern="1200" dirty="0"/>
        </a:p>
      </dsp:txBody>
      <dsp:txXfrm>
        <a:off x="1138191" y="1423550"/>
        <a:ext cx="1650176" cy="962195"/>
      </dsp:txXfrm>
    </dsp:sp>
    <dsp:sp modelId="{12FAAC9E-1D49-4026-AD28-5B9911DE7956}">
      <dsp:nvSpPr>
        <dsp:cNvPr id="0" name=""/>
        <dsp:cNvSpPr/>
      </dsp:nvSpPr>
      <dsp:spPr>
        <a:xfrm rot="1200000">
          <a:off x="2918067" y="1321722"/>
          <a:ext cx="1911381" cy="1096842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Technology</a:t>
          </a:r>
        </a:p>
      </dsp:txBody>
      <dsp:txXfrm>
        <a:off x="2962454" y="1373650"/>
        <a:ext cx="1804295" cy="1043299"/>
      </dsp:txXfrm>
    </dsp:sp>
    <dsp:sp modelId="{D3810AAE-9F82-480B-89D6-12531EE723FB}">
      <dsp:nvSpPr>
        <dsp:cNvPr id="0" name=""/>
        <dsp:cNvSpPr/>
      </dsp:nvSpPr>
      <dsp:spPr>
        <a:xfrm rot="3600000">
          <a:off x="4213556" y="2518919"/>
          <a:ext cx="2072315" cy="1011576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Organizational bureaucracy</a:t>
          </a:r>
        </a:p>
      </dsp:txBody>
      <dsp:txXfrm>
        <a:off x="4241554" y="2555955"/>
        <a:ext cx="1973553" cy="962195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8D722D-567F-4445-9200-FDD88A39731E}">
      <dsp:nvSpPr>
        <dsp:cNvPr id="0" name=""/>
        <dsp:cNvSpPr/>
      </dsp:nvSpPr>
      <dsp:spPr>
        <a:xfrm rot="18000000">
          <a:off x="630" y="1403696"/>
          <a:ext cx="1340749" cy="871487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Patients</a:t>
          </a:r>
        </a:p>
      </dsp:txBody>
      <dsp:txXfrm>
        <a:off x="61593" y="1435603"/>
        <a:ext cx="1255665" cy="828945"/>
      </dsp:txXfrm>
    </dsp:sp>
    <dsp:sp modelId="{D6D936A0-3D63-4497-BD33-59FB709F2589}">
      <dsp:nvSpPr>
        <dsp:cNvPr id="0" name=""/>
        <dsp:cNvSpPr/>
      </dsp:nvSpPr>
      <dsp:spPr>
        <a:xfrm rot="20400000">
          <a:off x="1073681" y="409023"/>
          <a:ext cx="1565458" cy="871487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Pandemic</a:t>
          </a:r>
        </a:p>
      </dsp:txBody>
      <dsp:txXfrm>
        <a:off x="1123498" y="450282"/>
        <a:ext cx="1480374" cy="828945"/>
      </dsp:txXfrm>
    </dsp:sp>
    <dsp:sp modelId="{F1446445-2DB5-4555-A03D-BA3550CEE978}">
      <dsp:nvSpPr>
        <dsp:cNvPr id="0" name=""/>
        <dsp:cNvSpPr/>
      </dsp:nvSpPr>
      <dsp:spPr>
        <a:xfrm rot="1200000">
          <a:off x="2733472" y="409023"/>
          <a:ext cx="1340749" cy="871487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Climate Change</a:t>
          </a:r>
        </a:p>
      </dsp:txBody>
      <dsp:txXfrm>
        <a:off x="2768739" y="450282"/>
        <a:ext cx="1255665" cy="828945"/>
      </dsp:txXfrm>
    </dsp:sp>
    <dsp:sp modelId="{363DC357-9901-4B84-8632-FB81DEF2EA54}">
      <dsp:nvSpPr>
        <dsp:cNvPr id="0" name=""/>
        <dsp:cNvSpPr/>
      </dsp:nvSpPr>
      <dsp:spPr>
        <a:xfrm rot="3600000">
          <a:off x="3918877" y="1403696"/>
          <a:ext cx="1340749" cy="871487"/>
        </a:xfrm>
        <a:prstGeom prst="round2Same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30480" rIns="91440" bIns="3048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Society</a:t>
          </a:r>
        </a:p>
      </dsp:txBody>
      <dsp:txXfrm>
        <a:off x="3942998" y="1435603"/>
        <a:ext cx="1255665" cy="8289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bProcess4">
  <dgm:title val=""/>
  <dgm:desc val=""/>
  <dgm:catLst>
    <dgm:cat type="process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/>
    </dgm:varLst>
    <dgm:choose name="Name1">
      <dgm:if name="Name2" func="var" arg="dir" op="equ" val="norm">
        <dgm:alg type="snake">
          <dgm:param type="grDir" val="tL"/>
          <dgm:param type="flowDir" val="col"/>
          <dgm:param type="contDir" val="revDir"/>
          <dgm:param type="bkpt" val="bal"/>
        </dgm:alg>
      </dgm:if>
      <dgm:else name="Name3">
        <dgm:alg type="snake">
          <dgm:param type="grDir" val="tR"/>
          <dgm:param type="flowDir" val="col"/>
          <dgm:param type="contDir" val="revDir"/>
          <dgm:param type="bkpt" val="bal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w" fact="0.6"/>
      <dgm:constr type="h" for="ch" forName="sibTrans" refType="h" refFor="ch" refForName="compNode" op="equ" fact="0.25"/>
      <dgm:constr type="sp" refType="w" fact="0.33"/>
      <dgm:constr type="primFontSz" for="des" forName="node" op="equ" val="65"/>
    </dgm:constrLst>
    <dgm:ruleLst/>
    <dgm:forEach name="nodes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axis="self" func="var" arg="dir" op="equ" val="norm">
            <dgm:constrLst>
              <dgm:constr type="l" for="ch" forName="dummyConnPt" refType="w" fact="0.2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if>
          <dgm:else name="Name6">
            <dgm:constrLst>
              <dgm:constr type="l" for="ch" forName="dummyConnPt" refType="w" fact="0.8"/>
              <dgm:constr type="t" for="ch" forName="dummyConnPt" refType="w" fact="0.145"/>
              <dgm:constr type="l" for="ch" forName="node"/>
              <dgm:constr type="t" for="ch" forName="node"/>
              <dgm:constr type="h" for="ch" forName="node" refType="h"/>
              <dgm:constr type="w" for="ch" forName="node" refType="w"/>
            </dgm:constrLst>
          </dgm:else>
        </dgm:choose>
        <dgm:ruleLst/>
        <dgm:layoutNode name="dummyConnPt" styleLbl="node1" moveWith="node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node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  <dgm:constr type="primFontSz" val="65"/>
          </dgm:constrLst>
          <dgm:ruleLst>
            <dgm:rule type="primFontSz" val="5" fact="NaN" max="NaN"/>
          </dgm:ruleLst>
        </dgm:layoutNode>
      </dgm:layoutNode>
      <dgm:forEach name="sibTransForEach" axis="followSib" cnt="1">
        <dgm:layoutNode name="sibTrans" styleLbl="bgSibTrans2D1">
          <dgm:choose name="Name7">
            <dgm:if name="Name8" axis="self" func="var" arg="dir" op="equ" val="norm">
              <dgm:alg type="conn">
                <dgm:param type="srcNode" val="dummyConnPt"/>
                <dgm:param type="dstNode" val="dummyConnPt"/>
                <dgm:param type="begPts" val="bCtr, midR, tCtr"/>
                <dgm:param type="endPts" val="tCtr, midL, bCtr"/>
                <dgm:param type="begSty" val="noArr"/>
                <dgm:param type="endSty" val="noArr"/>
              </dgm:alg>
            </dgm:if>
            <dgm:else name="Name9">
              <dgm:alg type="conn">
                <dgm:param type="srcNode" val="dummyConnPt"/>
                <dgm:param type="dstNode" val="dummyConnPt"/>
                <dgm:param type="begPts" val="bCtr, midL, tCtr"/>
                <dgm:param type="endPts" val="tCtr, midR, bCtr"/>
                <dgm:param type="begSty" val="noArr"/>
                <dgm:param type="endSty" val="noAr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/>
            <dgm:constr type="endPad"/>
          </dgm:constrLst>
          <dgm:ruleLst/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diagrams.loki3.com/TabbedArc+Icon">
  <dgm:title val="Tabbed Arc"/>
  <dgm:desc val="Use to show a set of related items arcing over a common area.  Best with small amounts of text."/>
  <dgm:catLst>
    <dgm:cat type="relationship" pri="20500"/>
    <dgm:cat type="officeonline" pri="4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1">
        <dgm:alg type="cycle"/>
      </dgm:if>
      <dgm:else name="Name3">
        <dgm:choose name="Name4">
          <dgm:if name="Name5" axis="ch" ptType="node" func="cnt" op="lte" val="3">
            <dgm:choose name="Name6">
              <dgm:if name="Name7" func="var" arg="dir" op="equ" val="norm">
                <dgm:alg type="cycle">
                  <dgm:param type="stAng" val="-40"/>
                  <dgm:param type="spanAng" val="80"/>
                  <dgm:param type="rotPath" val="alongPath"/>
                </dgm:alg>
              </dgm:if>
              <dgm:else name="Name8">
                <dgm:alg type="cycle">
                  <dgm:param type="stAng" val="40"/>
                  <dgm:param type="spanAng" val="-80"/>
                  <dgm:param type="rotPath" val="alongPath"/>
                </dgm:alg>
              </dgm:else>
            </dgm:choose>
          </dgm:if>
          <dgm:else name="Name9">
            <dgm:choose name="Name10">
              <dgm:if name="Name11" func="var" arg="dir" op="equ" val="norm">
                <dgm:alg type="cycle">
                  <dgm:param type="stAng" val="-60"/>
                  <dgm:param type="spanAng" val="120"/>
                  <dgm:param type="rotPath" val="alongPath"/>
                </dgm:alg>
              </dgm:if>
              <dgm:else name="Name12">
                <dgm:alg type="cycle">
                  <dgm:param type="stAng" val="60"/>
                  <dgm:param type="spanAng" val="-120"/>
                  <dgm:param type="rotPath" val="alongPath"/>
                </dgm:alg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hoose name="Name13">
      <dgm:if name="Name14" axis="ch" ptType="node" func="cnt" op="equ" val="2">
        <dgm:constrLst>
          <dgm:constr type="w" for="ch" ptType="node" refType="w"/>
          <dgm:constr type="primFontSz" for="ch" ptType="node" op="equ" val="65"/>
          <dgm:constr type="sibSp" refType="w" fact="0.22"/>
        </dgm:constrLst>
      </dgm:if>
      <dgm:else name="Name15">
        <dgm:constrLst>
          <dgm:constr type="w" for="ch" ptType="node" refType="w"/>
          <dgm:constr type="primFontSz" for="ch" ptType="node" op="equ" val="65"/>
          <dgm:constr type="sibSp" refType="w" fact="0.14"/>
        </dgm:constrLst>
      </dgm:else>
    </dgm:choose>
    <dgm:ruleLst/>
    <dgm:forEach name="Name16" axis="ch" ptType="node">
      <dgm:choose name="Name17">
        <dgm:if name="Name18" axis="par ch" ptType="doc node" func="cnt" op="equ" val="1">
          <dgm:layoutNode name="one">
            <dgm:varLst>
              <dgm:bulletEnabled val="1"/>
            </dgm:varLst>
            <dgm:alg type="tx"/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9">
          <dgm:layoutNode name="twoplus">
            <dgm:varLst>
              <dgm:bulletEnabled val="1"/>
            </dgm:varLst>
            <dgm:alg type="tx">
              <dgm:param type="autoTxRot" val="grav"/>
            </dgm:alg>
            <dgm:shape xmlns:r="http://schemas.openxmlformats.org/officeDocument/2006/relationships" type="round2SameRect" r:blip="">
              <dgm:adjLst/>
            </dgm:shape>
            <dgm:presOf axis="desOrSelf" ptType="node"/>
            <dgm:constrLst>
              <dgm:constr type="h" refType="w" fact="0.65"/>
              <dgm:constr type="tMarg" refType="primFontSz" fact="0.1"/>
              <dgm:constr type="bMarg" refType="primFontSz" fact="0.1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46E38A-1653-4171-83DD-9ABD060B8CA8}" type="datetimeFigureOut">
              <a:rPr lang="en-US" smtClean="0"/>
              <a:t>1/26/2022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4003E4-B0C7-44B3-883D-1C24CB2518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614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D4003E4-B0C7-44B3-883D-1C24CB2518F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80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DAF65-18B4-B84F-8697-9F29D86E0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0A77C3-A644-E14A-9B30-7F29F55B5C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1C14A-10F1-7A44-8735-BA3D419688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151771-15A9-6A45-808B-0F3684879F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F96851-BC8D-3B4D-9E5E-3F7E49A5C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457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73B6C-CAA1-324C-85AC-EDE73131D6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9AD40-A85A-414A-A4E6-A76BAE0DE99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A3AC2A-5AD8-D544-BA8D-29E4FE6E2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12AFB-6E9E-0848-B7DA-D74FCFED5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1C0B14-E7BF-CB41-A2E8-AFDAC2790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1905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8DED4B-AFBF-D647-B1AA-CED21E1B1EB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EA0B17-9E01-AD48-B600-3D96CC09C4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FED669-92E9-C241-8FEC-73E77A615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C5FAF-AF3D-434B-B7AC-7659C99C2C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429A9E-F041-374B-89A4-B211D607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064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EFCB4-DF2D-E142-B8ED-661EE3C55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9A8F55-A366-BD41-98B6-71AF7DC790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7AAD10-370D-AD48-B53A-73E791021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5F2F33-0C90-C54E-8548-446095B67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17415D-360D-BE4A-8C31-17ED961C1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6064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40416-615D-FC44-AB28-04AA02F1C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89418B-4698-9F48-BFCF-BF4AAE34D4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7C400E-9027-C64B-9881-3D89A64445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156570-3830-1E44-924C-58E7A34675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F2A72E-94D0-4647-9DED-C85EB747E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4403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46F34-5ACA-2F46-A9D2-79E74EBDF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5C08D9-A4FF-4948-B361-A356DCBC04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F86819C-DF08-7F49-A282-B4E297A522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465DA4-8BCB-7E48-8A60-A097467E25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377042E-7DFA-204B-82D3-4CC62D5FB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14C65-1C9F-D448-BE51-5ADB4D0F1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6791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50F4-D596-2D44-8CDC-F477F5537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91CAD1-B09A-984A-B235-A0CA73B97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58D9D-2A0C-8845-8171-4648AB6A32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6E5FD0-C563-D041-A8CF-44D2D8F935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378E20-86AB-F34E-964A-11A906516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FD7F97-0939-A244-9002-10657732A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811BD30-EE1E-E345-BF2D-1D158341A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5674F7F-F3F5-AC48-AEB2-C024611F5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74899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2E24E-D2DC-DF4B-991E-3BC35381A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D5BA45-904A-9443-AC9E-F3EEA3142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43B7396-91E6-5547-956E-D49FC9F9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8440B9-491B-A646-B47B-BEEF0ECA1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854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A2C2AD-75C7-414F-B5F6-99B9A0E7DB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2A4A63-A45D-3A4B-A40B-7D3A2BD5C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99AA32-B24B-904B-B0E1-30C01D12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5860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ED2679-09D7-E541-A182-31C7ED410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6F4693-3891-EC4A-8E99-5CA4D767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583C8E-8484-D546-AA14-9B307E4ED5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AFF08-FAAE-A541-8440-CED90102C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0D2446-F72B-7C41-AD3E-D6DA33154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B71342-A6BE-D949-ABBF-9A1F45AD9E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9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59A2B-0534-E84D-9179-D07D65B883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0AA6CC-6257-4847-AC79-78E1C09818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CD1A31-5B72-AC4B-BB63-EC993DEF96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29921-0E07-F94E-A1CF-3BFCEC29A5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5CCBA3-6CEB-C144-90ED-CDACEF5E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9A94BD-B28E-0443-9731-CAD980C5B0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4545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AE1FE4-7CC5-7642-B87C-A6C1913077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62F8C-EFB5-DE41-9D14-551156E188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E3502-26C3-5941-9DFF-99496E3B6DD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799BD1-9CAF-D94B-960B-B818FD67FE3E}" type="datetimeFigureOut">
              <a:rPr lang="en-US" smtClean="0"/>
              <a:t>1/26/2022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D5F153-54AF-1D41-8EFE-2715F67E43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494563-C8DE-C543-9BC4-55EC63C8C3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84D179-0B07-E24F-87CD-09679336481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312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0.xml"/><Relationship Id="rId3" Type="http://schemas.openxmlformats.org/officeDocument/2006/relationships/diagramLayout" Target="../diagrams/layout19.xml"/><Relationship Id="rId7" Type="http://schemas.openxmlformats.org/officeDocument/2006/relationships/diagramData" Target="../diagrams/data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openxmlformats.org/officeDocument/2006/relationships/diagramColors" Target="../diagrams/colors20.xml"/><Relationship Id="rId4" Type="http://schemas.openxmlformats.org/officeDocument/2006/relationships/diagramQuickStyle" Target="../diagrams/quickStyle19.xml"/><Relationship Id="rId9" Type="http://schemas.openxmlformats.org/officeDocument/2006/relationships/diagramQuickStyle" Target="../diagrams/quickStyle20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8.xml"/><Relationship Id="rId13" Type="http://schemas.openxmlformats.org/officeDocument/2006/relationships/diagramLayout" Target="../diagrams/layout9.xml"/><Relationship Id="rId3" Type="http://schemas.openxmlformats.org/officeDocument/2006/relationships/diagramLayout" Target="../diagrams/layout7.xml"/><Relationship Id="rId7" Type="http://schemas.openxmlformats.org/officeDocument/2006/relationships/diagramData" Target="../diagrams/data8.xml"/><Relationship Id="rId12" Type="http://schemas.openxmlformats.org/officeDocument/2006/relationships/diagramData" Target="../diagrams/data9.xml"/><Relationship Id="rId2" Type="http://schemas.openxmlformats.org/officeDocument/2006/relationships/diagramData" Target="../diagrams/data7.xml"/><Relationship Id="rId16" Type="http://schemas.microsoft.com/office/2007/relationships/diagramDrawing" Target="../diagrams/drawing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11" Type="http://schemas.microsoft.com/office/2007/relationships/diagramDrawing" Target="../diagrams/drawing8.xml"/><Relationship Id="rId5" Type="http://schemas.openxmlformats.org/officeDocument/2006/relationships/diagramColors" Target="../diagrams/colors7.xml"/><Relationship Id="rId15" Type="http://schemas.openxmlformats.org/officeDocument/2006/relationships/diagramColors" Target="../diagrams/colors9.xml"/><Relationship Id="rId10" Type="http://schemas.openxmlformats.org/officeDocument/2006/relationships/diagramColors" Target="../diagrams/colors8.xml"/><Relationship Id="rId4" Type="http://schemas.openxmlformats.org/officeDocument/2006/relationships/diagramQuickStyle" Target="../diagrams/quickStyle7.xml"/><Relationship Id="rId9" Type="http://schemas.openxmlformats.org/officeDocument/2006/relationships/diagramQuickStyle" Target="../diagrams/quickStyle8.xml"/><Relationship Id="rId14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1.xml"/><Relationship Id="rId13" Type="http://schemas.openxmlformats.org/officeDocument/2006/relationships/diagramLayout" Target="../diagrams/layout12.xml"/><Relationship Id="rId3" Type="http://schemas.openxmlformats.org/officeDocument/2006/relationships/diagramLayout" Target="../diagrams/layout10.xml"/><Relationship Id="rId7" Type="http://schemas.openxmlformats.org/officeDocument/2006/relationships/diagramData" Target="../diagrams/data11.xml"/><Relationship Id="rId12" Type="http://schemas.openxmlformats.org/officeDocument/2006/relationships/diagramData" Target="../diagrams/data12.xml"/><Relationship Id="rId2" Type="http://schemas.openxmlformats.org/officeDocument/2006/relationships/diagramData" Target="../diagrams/data10.xml"/><Relationship Id="rId16" Type="http://schemas.microsoft.com/office/2007/relationships/diagramDrawing" Target="../diagrams/drawing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5" Type="http://schemas.openxmlformats.org/officeDocument/2006/relationships/diagramColors" Target="../diagrams/colors12.xml"/><Relationship Id="rId10" Type="http://schemas.openxmlformats.org/officeDocument/2006/relationships/diagramColors" Target="../diagrams/colors11.xml"/><Relationship Id="rId4" Type="http://schemas.openxmlformats.org/officeDocument/2006/relationships/diagramQuickStyle" Target="../diagrams/quickStyle10.xml"/><Relationship Id="rId9" Type="http://schemas.openxmlformats.org/officeDocument/2006/relationships/diagramQuickStyle" Target="../diagrams/quickStyle11.xml"/><Relationship Id="rId14" Type="http://schemas.openxmlformats.org/officeDocument/2006/relationships/diagramQuickStyle" Target="../diagrams/quickStyle1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13" Type="http://schemas.openxmlformats.org/officeDocument/2006/relationships/diagramLayout" Target="../diagrams/layout15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12" Type="http://schemas.openxmlformats.org/officeDocument/2006/relationships/diagramData" Target="../diagrams/data15.xml"/><Relationship Id="rId2" Type="http://schemas.openxmlformats.org/officeDocument/2006/relationships/diagramData" Target="../diagrams/data13.xml"/><Relationship Id="rId16" Type="http://schemas.microsoft.com/office/2007/relationships/diagramDrawing" Target="../diagrams/drawing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Colors" Target="../diagrams/colors15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Relationship Id="rId14" Type="http://schemas.openxmlformats.org/officeDocument/2006/relationships/diagramQuickStyle" Target="../diagrams/quickStyle1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7.xml"/><Relationship Id="rId3" Type="http://schemas.openxmlformats.org/officeDocument/2006/relationships/diagramLayout" Target="../diagrams/layout16.xml"/><Relationship Id="rId7" Type="http://schemas.openxmlformats.org/officeDocument/2006/relationships/diagramData" Target="../diagrams/data17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11" Type="http://schemas.microsoft.com/office/2007/relationships/diagramDrawing" Target="../diagrams/drawing17.xml"/><Relationship Id="rId5" Type="http://schemas.openxmlformats.org/officeDocument/2006/relationships/diagramColors" Target="../diagrams/colors16.xml"/><Relationship Id="rId10" Type="http://schemas.openxmlformats.org/officeDocument/2006/relationships/diagramColors" Target="../diagrams/colors17.xml"/><Relationship Id="rId4" Type="http://schemas.openxmlformats.org/officeDocument/2006/relationships/diagramQuickStyle" Target="../diagrams/quickStyle16.xml"/><Relationship Id="rId9" Type="http://schemas.openxmlformats.org/officeDocument/2006/relationships/diagramQuickStyle" Target="../diagrams/quickStyle1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389489436"/>
              </p:ext>
            </p:extLst>
          </p:nvPr>
        </p:nvGraphicFramePr>
        <p:xfrm>
          <a:off x="1524000" y="1122363"/>
          <a:ext cx="9144000" cy="21222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865927964"/>
              </p:ext>
            </p:extLst>
          </p:nvPr>
        </p:nvGraphicFramePr>
        <p:xfrm>
          <a:off x="1524000" y="3844030"/>
          <a:ext cx="9144000" cy="17400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3433711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623104770"/>
              </p:ext>
            </p:extLst>
          </p:nvPr>
        </p:nvGraphicFramePr>
        <p:xfrm>
          <a:off x="838200" y="365125"/>
          <a:ext cx="10515600" cy="1325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8304743"/>
              </p:ext>
            </p:extLst>
          </p:nvPr>
        </p:nvGraphicFramePr>
        <p:xfrm>
          <a:off x="435077" y="1995489"/>
          <a:ext cx="6477000" cy="4493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" name="Oval 1"/>
          <p:cNvSpPr/>
          <p:nvPr/>
        </p:nvSpPr>
        <p:spPr>
          <a:xfrm>
            <a:off x="7089058" y="2153265"/>
            <a:ext cx="4783394" cy="3706761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For a real-world example of global leadership, review: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Kunaviktikul, W., Turale, S., &amp; Stone, T. E. (2018). Developing leadership and capacity building: Reflections of a nurse leader. </a:t>
            </a:r>
            <a:r>
              <a:rPr lang="en-US" i="1" dirty="0">
                <a:solidFill>
                  <a:schemeClr val="tx1"/>
                </a:solidFill>
              </a:rPr>
              <a:t>Nursing &amp; Health Sciences</a:t>
            </a:r>
            <a:r>
              <a:rPr lang="en-US" dirty="0">
                <a:solidFill>
                  <a:schemeClr val="tx1"/>
                </a:solidFill>
              </a:rPr>
              <a:t>, </a:t>
            </a:r>
            <a:r>
              <a:rPr lang="en-US" i="1" dirty="0">
                <a:solidFill>
                  <a:schemeClr val="tx1"/>
                </a:solidFill>
              </a:rPr>
              <a:t>20</a:t>
            </a:r>
            <a:r>
              <a:rPr lang="en-US" dirty="0">
                <a:solidFill>
                  <a:schemeClr val="tx1"/>
                </a:solidFill>
              </a:rPr>
              <a:t>(4), 411–414. https://doi.org/10.1111/nhs.12579</a:t>
            </a:r>
          </a:p>
        </p:txBody>
      </p:sp>
    </p:spTree>
    <p:extLst>
      <p:ext uri="{BB962C8B-B14F-4D97-AF65-F5344CB8AC3E}">
        <p14:creationId xmlns:p14="http://schemas.microsoft.com/office/powerpoint/2010/main" val="3692088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3752089825"/>
              </p:ext>
            </p:extLst>
          </p:nvPr>
        </p:nvGraphicFramePr>
        <p:xfrm>
          <a:off x="1524000" y="1122363"/>
          <a:ext cx="9144000" cy="19966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550875505"/>
              </p:ext>
            </p:extLst>
          </p:nvPr>
        </p:nvGraphicFramePr>
        <p:xfrm>
          <a:off x="1524000" y="3602037"/>
          <a:ext cx="9684774" cy="24644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157627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7FC2D-7B91-45CF-AF0D-13BCDA0931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Learning Objectives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A4213E-D285-43B4-8B17-35E8668436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After completing this chapter, the learner will be able to:</a:t>
            </a:r>
          </a:p>
          <a:p>
            <a:r>
              <a:rPr lang="en-US" dirty="0"/>
              <a:t>Examine the distinction between the profession and the discipline of nursing</a:t>
            </a:r>
          </a:p>
          <a:p>
            <a:r>
              <a:rPr lang="en-US" dirty="0"/>
              <a:t>Describe key attributes and expectations of nursing leaders from past, present, and future perspectives </a:t>
            </a:r>
          </a:p>
          <a:p>
            <a:r>
              <a:rPr lang="en-US" dirty="0"/>
              <a:t>Apply theoretical and philosophical knowledge to nursing leadership </a:t>
            </a:r>
          </a:p>
          <a:p>
            <a:r>
              <a:rPr lang="en-US" dirty="0"/>
              <a:t>Catalyze conversations and actions for global leadership development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7092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FF40B5-2200-9847-8456-F469BCD36A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54726" y="109026"/>
            <a:ext cx="9082548" cy="1325563"/>
          </a:xfrm>
        </p:spPr>
        <p:txBody>
          <a:bodyPr/>
          <a:lstStyle/>
          <a:p>
            <a:r>
              <a:rPr lang="en-US" dirty="0"/>
              <a:t>Nursing as a Discipline and a Profession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12706059"/>
              </p:ext>
            </p:extLst>
          </p:nvPr>
        </p:nvGraphicFramePr>
        <p:xfrm>
          <a:off x="2045110" y="3576277"/>
          <a:ext cx="10864644" cy="26350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329558570"/>
              </p:ext>
            </p:extLst>
          </p:nvPr>
        </p:nvGraphicFramePr>
        <p:xfrm>
          <a:off x="-1342106" y="860297"/>
          <a:ext cx="9129253" cy="26270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809480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Transitioning</a:t>
            </a:r>
            <a:r>
              <a:rPr lang="en-US" dirty="0"/>
              <a:t> the Healthcare Environment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605841"/>
              </p:ext>
            </p:extLst>
          </p:nvPr>
        </p:nvGraphicFramePr>
        <p:xfrm>
          <a:off x="838200" y="1690688"/>
          <a:ext cx="9367683" cy="12813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11379137"/>
              </p:ext>
            </p:extLst>
          </p:nvPr>
        </p:nvGraphicFramePr>
        <p:xfrm>
          <a:off x="5673213" y="2041935"/>
          <a:ext cx="6105832" cy="48522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agram 8"/>
          <p:cNvGraphicFramePr/>
          <p:nvPr>
            <p:extLst>
              <p:ext uri="{D42A27DB-BD31-4B8C-83A1-F6EECF244321}">
                <p14:modId xmlns:p14="http://schemas.microsoft.com/office/powerpoint/2010/main" val="1653084352"/>
              </p:ext>
            </p:extLst>
          </p:nvPr>
        </p:nvGraphicFramePr>
        <p:xfrm>
          <a:off x="412955" y="3215147"/>
          <a:ext cx="5260258" cy="26842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35585780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199" y="50953"/>
            <a:ext cx="10515600" cy="1325563"/>
          </a:xfrm>
        </p:spPr>
        <p:txBody>
          <a:bodyPr/>
          <a:lstStyle/>
          <a:p>
            <a:pPr algn="ctr"/>
            <a:r>
              <a:rPr lang="en-US" dirty="0"/>
              <a:t>Perspectives on Leadership</a:t>
            </a:r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0705261"/>
              </p:ext>
            </p:extLst>
          </p:nvPr>
        </p:nvGraphicFramePr>
        <p:xfrm>
          <a:off x="6483145" y="2983349"/>
          <a:ext cx="5024283" cy="3468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24170425"/>
              </p:ext>
            </p:extLst>
          </p:nvPr>
        </p:nvGraphicFramePr>
        <p:xfrm>
          <a:off x="714067" y="1376516"/>
          <a:ext cx="10763865" cy="13866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3069144496"/>
              </p:ext>
            </p:extLst>
          </p:nvPr>
        </p:nvGraphicFramePr>
        <p:xfrm>
          <a:off x="714067" y="2983349"/>
          <a:ext cx="4916129" cy="34689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</p:spTree>
    <p:extLst>
      <p:ext uri="{BB962C8B-B14F-4D97-AF65-F5344CB8AC3E}">
        <p14:creationId xmlns:p14="http://schemas.microsoft.com/office/powerpoint/2010/main" val="10425417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484284166"/>
              </p:ext>
            </p:extLst>
          </p:nvPr>
        </p:nvGraphicFramePr>
        <p:xfrm>
          <a:off x="1495626" y="2939845"/>
          <a:ext cx="10400071" cy="7481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7471009"/>
              </p:ext>
            </p:extLst>
          </p:nvPr>
        </p:nvGraphicFramePr>
        <p:xfrm>
          <a:off x="1474678" y="3247535"/>
          <a:ext cx="9478618" cy="321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994455518"/>
              </p:ext>
            </p:extLst>
          </p:nvPr>
        </p:nvGraphicFramePr>
        <p:xfrm>
          <a:off x="2428569" y="363793"/>
          <a:ext cx="7570837" cy="973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6" name="Left-Right Arrow 5"/>
          <p:cNvSpPr/>
          <p:nvPr/>
        </p:nvSpPr>
        <p:spPr>
          <a:xfrm>
            <a:off x="1061884" y="1563329"/>
            <a:ext cx="10402529" cy="1042219"/>
          </a:xfrm>
          <a:prstGeom prst="leftRightArrow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Leading through chaos, complexity, and change</a:t>
            </a:r>
          </a:p>
        </p:txBody>
      </p:sp>
    </p:spTree>
    <p:extLst>
      <p:ext uri="{BB962C8B-B14F-4D97-AF65-F5344CB8AC3E}">
        <p14:creationId xmlns:p14="http://schemas.microsoft.com/office/powerpoint/2010/main" val="645193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New Models of Leadership Based on Compassion and Caring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7195006"/>
              </p:ext>
            </p:extLst>
          </p:nvPr>
        </p:nvGraphicFramePr>
        <p:xfrm>
          <a:off x="3313471" y="2012329"/>
          <a:ext cx="8563897" cy="3729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46138989"/>
              </p:ext>
            </p:extLst>
          </p:nvPr>
        </p:nvGraphicFramePr>
        <p:xfrm>
          <a:off x="-1386349" y="2012329"/>
          <a:ext cx="6400800" cy="324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877702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870298175"/>
              </p:ext>
            </p:extLst>
          </p:nvPr>
        </p:nvGraphicFramePr>
        <p:xfrm>
          <a:off x="108156" y="2015613"/>
          <a:ext cx="7964128" cy="40607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599768" y="609600"/>
            <a:ext cx="96159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Interprofessional Team Leadership Attributes</a:t>
            </a:r>
            <a:r>
              <a:rPr lang="en-US" dirty="0"/>
              <a:t>, adapted from Smith et al., 2018</a:t>
            </a:r>
          </a:p>
        </p:txBody>
      </p:sp>
      <p:sp>
        <p:nvSpPr>
          <p:cNvPr id="7" name="Rectangular Callout 6"/>
          <p:cNvSpPr/>
          <p:nvPr/>
        </p:nvSpPr>
        <p:spPr>
          <a:xfrm rot="565356">
            <a:off x="7767484" y="1622322"/>
            <a:ext cx="3598606" cy="1651820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Review in the context of graduate competencies for nursing from an approved source.</a:t>
            </a:r>
          </a:p>
        </p:txBody>
      </p:sp>
      <p:sp>
        <p:nvSpPr>
          <p:cNvPr id="8" name="Rectangular Callout 7"/>
          <p:cNvSpPr/>
          <p:nvPr/>
        </p:nvSpPr>
        <p:spPr>
          <a:xfrm rot="540193">
            <a:off x="7703822" y="3739980"/>
            <a:ext cx="3611222" cy="1922676"/>
          </a:xfrm>
          <a:prstGeom prst="wedgeRectCallou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What are examples of these attributes from your own practice observing interprofessional leadership?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Do they make a difference?</a:t>
            </a:r>
          </a:p>
        </p:txBody>
      </p:sp>
    </p:spTree>
    <p:extLst>
      <p:ext uri="{BB962C8B-B14F-4D97-AF65-F5344CB8AC3E}">
        <p14:creationId xmlns:p14="http://schemas.microsoft.com/office/powerpoint/2010/main" val="13228725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1384</TotalTime>
  <Words>582</Words>
  <Application>Microsoft Office PowerPoint</Application>
  <PresentationFormat>Widescreen</PresentationFormat>
  <Paragraphs>84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Learning Objectives </vt:lpstr>
      <vt:lpstr>Nursing as a Discipline and a Profession</vt:lpstr>
      <vt:lpstr>Transitioning the Healthcare Environment</vt:lpstr>
      <vt:lpstr>Perspectives on Leadership</vt:lpstr>
      <vt:lpstr>PowerPoint Presentation</vt:lpstr>
      <vt:lpstr>New Models of Leadership Based on Compassion and Caring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Nurse-Led Visionary Leadership in Healthcare  Excellence in Practice, Policy, and Ethics</dc:title>
  <dc:creator>Wei, Holly Lee</dc:creator>
  <cp:lastModifiedBy>Jill Stanley</cp:lastModifiedBy>
  <cp:revision>33</cp:revision>
  <dcterms:created xsi:type="dcterms:W3CDTF">2021-04-24T19:15:55Z</dcterms:created>
  <dcterms:modified xsi:type="dcterms:W3CDTF">2022-01-26T17:56:13Z</dcterms:modified>
</cp:coreProperties>
</file>