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12"/>
  </p:notesMasterIdLst>
  <p:handoutMasterIdLst>
    <p:handoutMasterId r:id="rId13"/>
  </p:handoutMasterIdLst>
  <p:sldIdLst>
    <p:sldId id="276" r:id="rId6"/>
    <p:sldId id="272" r:id="rId7"/>
    <p:sldId id="277" r:id="rId8"/>
    <p:sldId id="274" r:id="rId9"/>
    <p:sldId id="27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0A1"/>
    <a:srgbClr val="D1D3D4"/>
    <a:srgbClr val="7CC8ED"/>
    <a:srgbClr val="45B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75881-DA73-4F48-AD30-5C935DA8D33B}" v="17" dt="2025-02-14T15:36:31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53637B-1487-ABF7-9E56-F4A9664C7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865F1-A8F4-9A51-0BB3-3DE74AE93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F7F87-6B31-4F31-BBCB-406C7C12998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DCBA6-DDF3-1F9A-3AF3-6AAA13C07F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DA0D0-D73F-A297-8CC1-34B05A085F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2EF65-B136-49CD-9AF4-A7C02086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9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07B1D-C3A7-4C6B-9C1A-441273813A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EABC-D100-4A32-B2FC-022D1FCD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5E5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66267E-1E4F-464B-B2E8-F3E8C67720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6636" y="1334894"/>
            <a:ext cx="1940281" cy="3444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1">
                <a:solidFill>
                  <a:srgbClr val="D1D3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1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MM.DD.YY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BD5E63-19B7-4549-B8B2-185FE881D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5914" y="2538776"/>
            <a:ext cx="10159351" cy="1576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DBFF30-6708-4B01-95E9-226C8897A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5914" y="4353099"/>
            <a:ext cx="10159351" cy="771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cap="all" spc="100" baseline="0">
                <a:solidFill>
                  <a:srgbClr val="7CC8E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45B2E9"/>
                </a:solidFill>
              </a:defRPr>
            </a:lvl2pPr>
            <a:lvl3pPr marL="914400" indent="0">
              <a:buNone/>
              <a:defRPr>
                <a:solidFill>
                  <a:srgbClr val="45B2E9"/>
                </a:solidFill>
              </a:defRPr>
            </a:lvl3pPr>
            <a:lvl4pPr marL="1371600" indent="0">
              <a:buNone/>
              <a:defRPr>
                <a:solidFill>
                  <a:srgbClr val="45B2E9"/>
                </a:solidFill>
              </a:defRPr>
            </a:lvl4pPr>
            <a:lvl5pPr marL="1828800" indent="0">
              <a:buNone/>
              <a:defRPr>
                <a:solidFill>
                  <a:srgbClr val="45B2E9"/>
                </a:solidFill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AC97F-C642-4CC2-8804-32DA6D9DC15F}"/>
              </a:ext>
            </a:extLst>
          </p:cNvPr>
          <p:cNvSpPr/>
          <p:nvPr userDrawn="1"/>
        </p:nvSpPr>
        <p:spPr>
          <a:xfrm>
            <a:off x="886265" y="0"/>
            <a:ext cx="4431323" cy="323557"/>
          </a:xfrm>
          <a:prstGeom prst="rect">
            <a:avLst/>
          </a:prstGeom>
          <a:solidFill>
            <a:srgbClr val="5E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AF3070-F541-33BE-2F72-C547FA74CE6B}"/>
              </a:ext>
            </a:extLst>
          </p:cNvPr>
          <p:cNvSpPr/>
          <p:nvPr userDrawn="1"/>
        </p:nvSpPr>
        <p:spPr>
          <a:xfrm>
            <a:off x="1175914" y="5745018"/>
            <a:ext cx="1576522" cy="1112982"/>
          </a:xfrm>
          <a:prstGeom prst="rect">
            <a:avLst/>
          </a:prstGeom>
          <a:solidFill>
            <a:srgbClr val="5E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291DB87-45B1-FB0C-BAC0-610BC47B1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59" y="451468"/>
            <a:ext cx="2821295" cy="15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1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C4E0-1937-4734-8430-4186D957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042DD-F7C3-4C08-865E-03E29936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207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26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C196-E1E5-467C-8439-46A4FE43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DE36F-CDF7-400E-8562-64951DA8F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22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A4AA3-FC26-4B92-B834-B79AA5DB3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322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275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7875-3E58-457F-AED1-67498857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D0BA9-2C39-48C2-BE2E-96DFF02DC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8440E-9F83-4313-8E9F-8D887D5A1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43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E5AA4-52B9-4242-B37E-463DFE649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29A1F-68EA-4C6E-AA20-149123DC9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43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610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7735-DB87-4B82-8F89-EC2FEDCF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12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vention Event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ower in a city&#10;&#10;AI-generated content may be incorrect.">
            <a:extLst>
              <a:ext uri="{FF2B5EF4-FFF2-40B4-BE49-F238E27FC236}">
                <a16:creationId xmlns:a16="http://schemas.microsoft.com/office/drawing/2014/main" id="{7A45DE4E-213E-8FEE-009C-DAD2157C7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4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0D1B-35B5-49C2-83D1-DB01FBD0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2582-278E-4DC3-85CF-7E100B4A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22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ADD62-B280-477B-A4D8-CA9AE044F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52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957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A72E-66C5-4905-A0C5-EBCFB8DD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0C60D-E3A0-4ABF-A1DE-FD5126E12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32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ECAFA-F743-4AD4-A4BC-B276412B8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23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835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894F-8772-4B88-ADE6-59B2D567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02D8B-B6C7-4810-9DF7-55104F923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69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04D50E-04D4-4E9F-B119-6FF52DC50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35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40E11-B14C-4A7F-B3E4-AE352D66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355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94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logo&#10;&#10;AI-generated content may be incorrect.">
            <a:extLst>
              <a:ext uri="{FF2B5EF4-FFF2-40B4-BE49-F238E27FC236}">
                <a16:creationId xmlns:a16="http://schemas.microsoft.com/office/drawing/2014/main" id="{AA4F4E1B-D6E4-E1F5-E401-2DF74ED27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43" y="546525"/>
            <a:ext cx="2413558" cy="137668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66267E-1E4F-464B-B2E8-F3E8C67720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6636" y="1334894"/>
            <a:ext cx="1940281" cy="3444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1">
                <a:solidFill>
                  <a:srgbClr val="D1D3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1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MM.DD.YY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BD5E63-19B7-4549-B8B2-185FE881D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5914" y="2538776"/>
            <a:ext cx="10159351" cy="1576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5E50A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DBFF30-6708-4B01-95E9-226C8897A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5914" y="4353099"/>
            <a:ext cx="10159351" cy="771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cap="all" spc="100" baseline="0">
                <a:solidFill>
                  <a:srgbClr val="7CC8E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45B2E9"/>
                </a:solidFill>
              </a:defRPr>
            </a:lvl2pPr>
            <a:lvl3pPr marL="914400" indent="0">
              <a:buNone/>
              <a:defRPr>
                <a:solidFill>
                  <a:srgbClr val="45B2E9"/>
                </a:solidFill>
              </a:defRPr>
            </a:lvl3pPr>
            <a:lvl4pPr marL="1371600" indent="0">
              <a:buNone/>
              <a:defRPr>
                <a:solidFill>
                  <a:srgbClr val="45B2E9"/>
                </a:solidFill>
              </a:defRPr>
            </a:lvl4pPr>
            <a:lvl5pPr marL="1828800" indent="0">
              <a:buNone/>
              <a:defRPr>
                <a:solidFill>
                  <a:srgbClr val="45B2E9"/>
                </a:solidFill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A7970-4655-3709-E761-DB7676A26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4050"/>
            <a:ext cx="12192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1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4C85CE-0F30-4AC1-B36E-34494B1A4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7925" y="905646"/>
            <a:ext cx="9888538" cy="725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D80C86-52DD-4804-BE61-8A092C055D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925" y="1885951"/>
            <a:ext cx="9888538" cy="3714749"/>
          </a:xfrm>
          <a:prstGeom prst="rect">
            <a:avLst/>
          </a:prstGeom>
        </p:spPr>
        <p:txBody>
          <a:bodyPr numCol="2"/>
          <a:lstStyle>
            <a:lvl1pPr marL="457200" indent="-457200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5E50A1"/>
              </a:buClr>
              <a:buSzPct val="100000"/>
              <a:buFont typeface="+mj-lt"/>
              <a:buAutoNum type="arabicPeriod"/>
              <a:defRPr sz="2400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Item number one</a:t>
            </a:r>
          </a:p>
          <a:p>
            <a:pPr lvl="0"/>
            <a:r>
              <a:rPr lang="en-US" dirty="0"/>
              <a:t>Item number two</a:t>
            </a:r>
          </a:p>
          <a:p>
            <a:pPr lvl="0"/>
            <a:r>
              <a:rPr lang="en-US" dirty="0"/>
              <a:t>Item number three</a:t>
            </a:r>
          </a:p>
          <a:p>
            <a:pPr lvl="0"/>
            <a:r>
              <a:rPr lang="en-US" dirty="0"/>
              <a:t>Item number four</a:t>
            </a:r>
          </a:p>
          <a:p>
            <a:pPr lvl="0"/>
            <a:r>
              <a:rPr lang="en-US" dirty="0"/>
              <a:t>Item number five</a:t>
            </a:r>
          </a:p>
          <a:p>
            <a:pPr lvl="0"/>
            <a:r>
              <a:rPr lang="en-US" dirty="0"/>
              <a:t>Item number six</a:t>
            </a:r>
          </a:p>
          <a:p>
            <a:pPr lvl="0"/>
            <a:r>
              <a:rPr lang="en-US" dirty="0"/>
              <a:t>Item number seven</a:t>
            </a:r>
          </a:p>
          <a:p>
            <a:pPr lvl="0"/>
            <a:r>
              <a:rPr lang="en-US" dirty="0"/>
              <a:t>Item number eight</a:t>
            </a:r>
          </a:p>
          <a:p>
            <a:pPr lvl="0"/>
            <a:r>
              <a:rPr lang="en-US" dirty="0"/>
              <a:t>Item number nine</a:t>
            </a:r>
          </a:p>
          <a:p>
            <a:pPr lvl="0"/>
            <a:r>
              <a:rPr lang="en-US" dirty="0"/>
              <a:t>Item number ten</a:t>
            </a:r>
          </a:p>
        </p:txBody>
      </p:sp>
    </p:spTree>
    <p:extLst>
      <p:ext uri="{BB962C8B-B14F-4D97-AF65-F5344CB8AC3E}">
        <p14:creationId xmlns:p14="http://schemas.microsoft.com/office/powerpoint/2010/main" val="424302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3A9672-42D7-45A3-87FB-254534BD5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790575"/>
            <a:ext cx="10668000" cy="1400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5E50A1"/>
                </a:solidFill>
              </a:defRPr>
            </a:lvl1pPr>
            <a:lvl2pPr marL="457200" indent="0">
              <a:buNone/>
              <a:defRPr sz="3600" b="1">
                <a:solidFill>
                  <a:srgbClr val="5E50A1"/>
                </a:solidFill>
              </a:defRPr>
            </a:lvl2pPr>
            <a:lvl3pPr marL="914400" indent="0">
              <a:buNone/>
              <a:defRPr sz="3600" b="1">
                <a:solidFill>
                  <a:srgbClr val="5E50A1"/>
                </a:solidFill>
              </a:defRPr>
            </a:lvl3pPr>
            <a:lvl4pPr marL="1371600" indent="0">
              <a:buNone/>
              <a:defRPr sz="3600" b="1">
                <a:solidFill>
                  <a:srgbClr val="5E50A1"/>
                </a:solidFill>
              </a:defRPr>
            </a:lvl4pPr>
            <a:lvl5pPr marL="1828800" indent="0">
              <a:buNone/>
              <a:defRPr sz="3600" b="1">
                <a:solidFill>
                  <a:srgbClr val="5E50A1"/>
                </a:solidFill>
              </a:defRPr>
            </a:lvl5pPr>
          </a:lstStyle>
          <a:p>
            <a:pPr lvl="0"/>
            <a:r>
              <a:rPr lang="en-US" dirty="0"/>
              <a:t>Slide headline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D0AE7F-D6FA-4F99-8331-02437FA773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4226" y="5419982"/>
            <a:ext cx="673100" cy="3042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fld id="{9C245FAF-A644-4B05-A981-9B5A52EC6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B370D85-CB27-4534-88B0-0D98804ADD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5551"/>
            <a:ext cx="10668000" cy="3076574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50A1"/>
              </a:buClr>
              <a:buSzTx/>
              <a:buFont typeface="Calibri Light" panose="020F0302020204030204" pitchFamily="34" charset="0"/>
              <a:buChar char="‐"/>
              <a:tabLst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‐"/>
              <a:tabLst/>
              <a:defRPr/>
            </a:pPr>
            <a:r>
              <a:rPr lang="en-US" dirty="0"/>
              <a:t>Bulleted content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5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3A9672-42D7-45A3-87FB-254534BD5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790575"/>
            <a:ext cx="10668000" cy="1400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5E50A1"/>
                </a:solidFill>
              </a:defRPr>
            </a:lvl1pPr>
            <a:lvl2pPr marL="457200" indent="0">
              <a:buNone/>
              <a:defRPr sz="3600" b="1">
                <a:solidFill>
                  <a:srgbClr val="5E50A1"/>
                </a:solidFill>
              </a:defRPr>
            </a:lvl2pPr>
            <a:lvl3pPr marL="914400" indent="0">
              <a:buNone/>
              <a:defRPr sz="3600" b="1">
                <a:solidFill>
                  <a:srgbClr val="5E50A1"/>
                </a:solidFill>
              </a:defRPr>
            </a:lvl3pPr>
            <a:lvl4pPr marL="1371600" indent="0">
              <a:buNone/>
              <a:defRPr sz="3600" b="1">
                <a:solidFill>
                  <a:srgbClr val="5E50A1"/>
                </a:solidFill>
              </a:defRPr>
            </a:lvl4pPr>
            <a:lvl5pPr marL="1828800" indent="0">
              <a:buNone/>
              <a:defRPr sz="3600" b="1">
                <a:solidFill>
                  <a:srgbClr val="5E50A1"/>
                </a:solidFill>
              </a:defRPr>
            </a:lvl5pPr>
          </a:lstStyle>
          <a:p>
            <a:pPr lvl="0"/>
            <a:r>
              <a:rPr lang="en-US" dirty="0"/>
              <a:t>Slide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370D85-CB27-4534-88B0-0D98804ADD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5551"/>
            <a:ext cx="4818017" cy="3114674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50A1"/>
              </a:buClr>
              <a:buSzTx/>
              <a:buFont typeface="Calibri Light" panose="020F0302020204030204" pitchFamily="34" charset="0"/>
              <a:buChar char="‐"/>
              <a:tabLst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‐"/>
              <a:tabLst/>
              <a:defRPr/>
            </a:pPr>
            <a:r>
              <a:rPr lang="en-US" dirty="0"/>
              <a:t>Bulleted content</a:t>
            </a:r>
          </a:p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D0AE7F-D6FA-4F99-8331-02437FA773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4226" y="5420239"/>
            <a:ext cx="673100" cy="3042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fld id="{9C245FAF-A644-4B05-A981-9B5A52EC6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A8320B1-1033-4C61-A440-C0E962A34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2654" y="2504805"/>
            <a:ext cx="4818017" cy="3114674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50A1"/>
              </a:buClr>
              <a:buSzTx/>
              <a:buFont typeface="Calibri Light" panose="020F0302020204030204" pitchFamily="34" charset="0"/>
              <a:buChar char="‐"/>
              <a:tabLst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‐"/>
              <a:tabLst/>
              <a:defRPr/>
            </a:pPr>
            <a:r>
              <a:rPr lang="en-US" dirty="0"/>
              <a:t>Bulleted content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IMAGE MIDD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3A9672-42D7-45A3-87FB-254534BD5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790575"/>
            <a:ext cx="10668000" cy="1400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5E50A1"/>
                </a:solidFill>
              </a:defRPr>
            </a:lvl1pPr>
            <a:lvl2pPr marL="457200" indent="0">
              <a:buNone/>
              <a:defRPr sz="3600" b="1">
                <a:solidFill>
                  <a:srgbClr val="5E50A1"/>
                </a:solidFill>
              </a:defRPr>
            </a:lvl2pPr>
            <a:lvl3pPr marL="914400" indent="0">
              <a:buNone/>
              <a:defRPr sz="3600" b="1">
                <a:solidFill>
                  <a:srgbClr val="5E50A1"/>
                </a:solidFill>
              </a:defRPr>
            </a:lvl3pPr>
            <a:lvl4pPr marL="1371600" indent="0">
              <a:buNone/>
              <a:defRPr sz="3600" b="1">
                <a:solidFill>
                  <a:srgbClr val="5E50A1"/>
                </a:solidFill>
              </a:defRPr>
            </a:lvl4pPr>
            <a:lvl5pPr marL="1828800" indent="0">
              <a:buNone/>
              <a:defRPr sz="3600" b="1">
                <a:solidFill>
                  <a:srgbClr val="5E50A1"/>
                </a:solidFill>
              </a:defRPr>
            </a:lvl5pPr>
          </a:lstStyle>
          <a:p>
            <a:pPr lvl="0"/>
            <a:r>
              <a:rPr lang="en-US" dirty="0"/>
              <a:t>Slide headline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D0AE7F-D6FA-4F99-8331-02437FA773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4226" y="5420239"/>
            <a:ext cx="673100" cy="3042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 b="1">
                <a:solidFill>
                  <a:srgbClr val="5E50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fld id="{9C245FAF-A644-4B05-A981-9B5A52EC6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740B1-150F-4428-A01C-700E2EFB6B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495550"/>
            <a:ext cx="10668000" cy="310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image.</a:t>
            </a:r>
          </a:p>
        </p:txBody>
      </p:sp>
    </p:spTree>
    <p:extLst>
      <p:ext uri="{BB962C8B-B14F-4D97-AF65-F5344CB8AC3E}">
        <p14:creationId xmlns:p14="http://schemas.microsoft.com/office/powerpoint/2010/main" val="90799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699448-EBF1-45FB-BE09-2B0F6AC37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790575"/>
            <a:ext cx="5619750" cy="1400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5E50A1"/>
                </a:solidFill>
              </a:defRPr>
            </a:lvl1pPr>
            <a:lvl2pPr marL="457200" indent="0">
              <a:buNone/>
              <a:defRPr sz="3600" b="1">
                <a:solidFill>
                  <a:srgbClr val="5E50A1"/>
                </a:solidFill>
              </a:defRPr>
            </a:lvl2pPr>
            <a:lvl3pPr marL="914400" indent="0">
              <a:buNone/>
              <a:defRPr sz="3600" b="1">
                <a:solidFill>
                  <a:srgbClr val="5E50A1"/>
                </a:solidFill>
              </a:defRPr>
            </a:lvl3pPr>
            <a:lvl4pPr marL="1371600" indent="0">
              <a:buNone/>
              <a:defRPr sz="3600" b="1">
                <a:solidFill>
                  <a:srgbClr val="5E50A1"/>
                </a:solidFill>
              </a:defRPr>
            </a:lvl4pPr>
            <a:lvl5pPr marL="1828800" indent="0">
              <a:buNone/>
              <a:defRPr sz="3600" b="1">
                <a:solidFill>
                  <a:srgbClr val="5E50A1"/>
                </a:solidFill>
              </a:defRPr>
            </a:lvl5pPr>
          </a:lstStyle>
          <a:p>
            <a:pPr lvl="0"/>
            <a:r>
              <a:rPr lang="en-US" dirty="0"/>
              <a:t>Slide headline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9E405D1-8723-44FE-8733-DCFB17463E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5551"/>
            <a:ext cx="5619750" cy="3171825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50A1"/>
              </a:buClr>
              <a:buSzTx/>
              <a:buFont typeface="Calibri Light" panose="020F0302020204030204" pitchFamily="34" charset="0"/>
              <a:buChar char="‐"/>
              <a:tabLst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Font typeface="Calibri Light" panose="020F0302020204030204" pitchFamily="34" charset="0"/>
              <a:buChar char="‐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‐"/>
              <a:tabLst/>
              <a:defRPr/>
            </a:pPr>
            <a:r>
              <a:rPr lang="en-US" dirty="0"/>
              <a:t>Bulleted content</a:t>
            </a:r>
          </a:p>
          <a:p>
            <a:pPr lvl="0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B198581-8778-4089-9230-B485B6411FA5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619875" y="209550"/>
            <a:ext cx="5572125" cy="54578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image.</a:t>
            </a:r>
          </a:p>
        </p:txBody>
      </p:sp>
    </p:spTree>
    <p:extLst>
      <p:ext uri="{BB962C8B-B14F-4D97-AF65-F5344CB8AC3E}">
        <p14:creationId xmlns:p14="http://schemas.microsoft.com/office/powerpoint/2010/main" val="242022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F0BF-F92E-4D98-951D-2EA8B28F8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5E50A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C6CCE-6244-4C2D-BF01-5ACCB76B6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20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9860-74E2-4DB9-8241-024D81F5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2AD8-4DF9-4F25-8947-4B2333149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50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CA02F8-E7F7-D11E-56A1-02CD0AD8F3F6}"/>
              </a:ext>
            </a:extLst>
          </p:cNvPr>
          <p:cNvGrpSpPr/>
          <p:nvPr userDrawn="1"/>
        </p:nvGrpSpPr>
        <p:grpSpPr>
          <a:xfrm>
            <a:off x="948907" y="0"/>
            <a:ext cx="1924050" cy="257453"/>
            <a:chOff x="953193" y="0"/>
            <a:chExt cx="3956856" cy="2327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9B5992-2DE8-B2D9-68ED-5A46AD7A1973}"/>
                </a:ext>
              </a:extLst>
            </p:cNvPr>
            <p:cNvSpPr/>
            <p:nvPr userDrawn="1"/>
          </p:nvSpPr>
          <p:spPr>
            <a:xfrm>
              <a:off x="953193" y="0"/>
              <a:ext cx="1318952" cy="232756"/>
            </a:xfrm>
            <a:prstGeom prst="rect">
              <a:avLst/>
            </a:prstGeom>
            <a:solidFill>
              <a:srgbClr val="5E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B48B16-4A55-48E8-0774-BACC49E23FCA}"/>
                </a:ext>
              </a:extLst>
            </p:cNvPr>
            <p:cNvSpPr/>
            <p:nvPr userDrawn="1"/>
          </p:nvSpPr>
          <p:spPr>
            <a:xfrm>
              <a:off x="2272145" y="0"/>
              <a:ext cx="1318952" cy="232756"/>
            </a:xfrm>
            <a:prstGeom prst="rect">
              <a:avLst/>
            </a:prstGeom>
            <a:solidFill>
              <a:srgbClr val="45B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28CE5-43FE-5685-B2EE-65D6CFC860D2}"/>
                </a:ext>
              </a:extLst>
            </p:cNvPr>
            <p:cNvSpPr/>
            <p:nvPr userDrawn="1"/>
          </p:nvSpPr>
          <p:spPr>
            <a:xfrm>
              <a:off x="3591097" y="0"/>
              <a:ext cx="1318952" cy="232756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AAD563F-07AB-59EC-8769-1022313713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4050"/>
            <a:ext cx="12192000" cy="1123950"/>
          </a:xfrm>
          <a:prstGeom prst="rect">
            <a:avLst/>
          </a:prstGeom>
        </p:spPr>
      </p:pic>
      <p:pic>
        <p:nvPicPr>
          <p:cNvPr id="8" name="Picture 7" descr="Sigma Logo">
            <a:extLst>
              <a:ext uri="{FF2B5EF4-FFF2-40B4-BE49-F238E27FC236}">
                <a16:creationId xmlns:a16="http://schemas.microsoft.com/office/drawing/2014/main" id="{3713D64D-5300-2D4C-7076-B58DC80BA2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46" y="5872862"/>
            <a:ext cx="1531911" cy="8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50" r:id="rId3"/>
    <p:sldLayoutId id="2147483653" r:id="rId4"/>
    <p:sldLayoutId id="2147483655" r:id="rId5"/>
    <p:sldLayoutId id="2147483656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F73759-4FA4-7E57-717C-356DEE57FF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4050"/>
            <a:ext cx="12192000" cy="11239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E4B25-9AC4-4BAF-8C94-924F4558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226D-148F-4753-AB25-168453A0C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Sigma Logo">
            <a:extLst>
              <a:ext uri="{FF2B5EF4-FFF2-40B4-BE49-F238E27FC236}">
                <a16:creationId xmlns:a16="http://schemas.microsoft.com/office/drawing/2014/main" id="{ADBE74BE-FF25-D83C-AE1D-67DE0E2DB3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46" y="5872862"/>
            <a:ext cx="1531911" cy="85315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49CF343-1274-81C8-628D-32C2801D3B07}"/>
              </a:ext>
            </a:extLst>
          </p:cNvPr>
          <p:cNvGrpSpPr/>
          <p:nvPr userDrawn="1"/>
        </p:nvGrpSpPr>
        <p:grpSpPr>
          <a:xfrm>
            <a:off x="948907" y="0"/>
            <a:ext cx="1924050" cy="257453"/>
            <a:chOff x="953193" y="0"/>
            <a:chExt cx="3956856" cy="232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1324E2-5C9C-DA4C-50B7-94A78D8EBA8F}"/>
                </a:ext>
              </a:extLst>
            </p:cNvPr>
            <p:cNvSpPr/>
            <p:nvPr userDrawn="1"/>
          </p:nvSpPr>
          <p:spPr>
            <a:xfrm>
              <a:off x="953193" y="0"/>
              <a:ext cx="1318952" cy="232756"/>
            </a:xfrm>
            <a:prstGeom prst="rect">
              <a:avLst/>
            </a:prstGeom>
            <a:solidFill>
              <a:srgbClr val="5E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E91B6B-DAE0-79F1-18B8-70C4169610C4}"/>
                </a:ext>
              </a:extLst>
            </p:cNvPr>
            <p:cNvSpPr/>
            <p:nvPr userDrawn="1"/>
          </p:nvSpPr>
          <p:spPr>
            <a:xfrm>
              <a:off x="2272145" y="0"/>
              <a:ext cx="1318952" cy="232756"/>
            </a:xfrm>
            <a:prstGeom prst="rect">
              <a:avLst/>
            </a:prstGeom>
            <a:solidFill>
              <a:srgbClr val="45B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E40B85-7F4F-7BC0-D815-47BEA79B90EC}"/>
                </a:ext>
              </a:extLst>
            </p:cNvPr>
            <p:cNvSpPr/>
            <p:nvPr userDrawn="1"/>
          </p:nvSpPr>
          <p:spPr>
            <a:xfrm>
              <a:off x="3591097" y="0"/>
              <a:ext cx="1318952" cy="232756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6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E50A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E50A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B2E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E50A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B2E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E50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0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EBEDC5-F481-4B5E-B8FA-F5ECC6388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8B62C-B6AB-422A-AE6C-1FB7CE950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8D55F-5F92-4013-9D41-91D6BDC135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4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88C119-0F64-E985-AF47-130EA19B7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9A5A6-E332-0FE5-30DD-09544021E0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7B023-C2D2-B126-DA99-164ED12BA5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530F4-644B-4945-9F81-EAB797FB7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0EBE1-B9F1-45A0-9BF2-D15D3E4BB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350BFD-7523-4791-A3C6-AAE915971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D1BDB-9878-42C6-BEBD-BD618EEAC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44478-9B51-4C8C-8E89-FE2CBB393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3D5B91-5BBB-458D-8830-6B3C7D900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63FE1-647A-463B-BA03-C702C71560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BEC37-7163-45F6-A908-9917A917A5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A6539-E2CE-439E-B707-B15C04701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ention2019_PresentationTemplate.pptx" id="{92117B2F-C971-4AD8-9A17-591EEE74089A}" vid="{77F18D30-2A02-4D1C-A0E4-4EB6447119B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ention2019_PresentationTemplate.pptx" id="{92117B2F-C971-4AD8-9A17-591EEE74089A}" vid="{6AD74FA4-2168-43BA-9FA4-7396434C98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DCD2E13AD9B46A93302ECE2CE79A4" ma:contentTypeVersion="13" ma:contentTypeDescription="Create a new document." ma:contentTypeScope="" ma:versionID="ba4a0bc866572af37b7407f2172e817f">
  <xsd:schema xmlns:xsd="http://www.w3.org/2001/XMLSchema" xmlns:xs="http://www.w3.org/2001/XMLSchema" xmlns:p="http://schemas.microsoft.com/office/2006/metadata/properties" xmlns:ns1="http://schemas.microsoft.com/sharepoint/v3" xmlns:ns2="c5f4cd13-87a2-436e-abe0-3d39fabc1d8c" xmlns:ns3="5f3d93bd-78ae-4ff4-9433-07cdd4048d60" targetNamespace="http://schemas.microsoft.com/office/2006/metadata/properties" ma:root="true" ma:fieldsID="067e4a891fbfac8773bfd32ffe81d0c0" ns1:_="" ns2:_="" ns3:_="">
    <xsd:import namespace="http://schemas.microsoft.com/sharepoint/v3"/>
    <xsd:import namespace="c5f4cd13-87a2-436e-abe0-3d39fabc1d8c"/>
    <xsd:import namespace="5f3d93bd-78ae-4ff4-9433-07cdd4048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4cd13-87a2-436e-abe0-3d39fabc1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d93bd-78ae-4ff4-9433-07cdd4048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DC0F2A-7683-4705-8382-9D047A67EB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1B767-6A48-4DD8-B608-CA142E05BF42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5f3d93bd-78ae-4ff4-9433-07cdd4048d60"/>
    <ds:schemaRef ds:uri="http://schemas.microsoft.com/office/2006/metadata/properties"/>
    <ds:schemaRef ds:uri="c5f4cd13-87a2-436e-abe0-3d39fabc1d8c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BA9422-9A10-41C2-9199-7793B599E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f4cd13-87a2-436e-abe0-3d39fabc1d8c"/>
    <ds:schemaRef ds:uri="5f3d93bd-78ae-4ff4-9433-07cdd4048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Convention2019_PresentationTemplate</Template>
  <TotalTime>816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Ewing</dc:creator>
  <cp:lastModifiedBy>John Ewing</cp:lastModifiedBy>
  <cp:revision>8</cp:revision>
  <dcterms:created xsi:type="dcterms:W3CDTF">2021-04-06T11:06:09Z</dcterms:created>
  <dcterms:modified xsi:type="dcterms:W3CDTF">2025-02-14T15:40:19Z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0x0101003F7DCD2E13AD9B46A93302ECE2CE79A4</vt:lpwstr>
  </property>
</Properties>
</file>