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26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>
        <p:scale>
          <a:sx n="95" d="100"/>
          <a:sy n="95" d="100"/>
        </p:scale>
        <p:origin x="1760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smiling at camera&#10;&#10;AI-generated content may be incorrect.">
            <a:extLst>
              <a:ext uri="{FF2B5EF4-FFF2-40B4-BE49-F238E27FC236}">
                <a16:creationId xmlns:a16="http://schemas.microsoft.com/office/drawing/2014/main" id="{388C5CFE-6686-CF3D-3430-0D62B352DC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5045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88293178-6A61-DEEA-DEA6-6B67F58B23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612FA10-7EB7-47C3-7358-AA5C566ABB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8276" y="2927897"/>
            <a:ext cx="10815448" cy="636034"/>
          </a:xfrm>
        </p:spPr>
        <p:txBody>
          <a:bodyPr/>
          <a:lstStyle>
            <a:lvl1pPr algn="ctr">
              <a:buNone/>
              <a:defRPr sz="4400" b="1" i="0">
                <a:solidFill>
                  <a:schemeClr val="bg1"/>
                </a:solidFill>
                <a:latin typeface="Aptos Black" panose="020B0004020202020204" pitchFamily="34" charset="0"/>
              </a:defRPr>
            </a:lvl1pPr>
          </a:lstStyle>
          <a:p>
            <a:pPr lvl="0"/>
            <a:r>
              <a:rPr lang="en-US" dirty="0"/>
              <a:t>PRESENTATION/SECTION TITLE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CE915FA-803D-BA30-9B40-3473ADA82D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8276" y="3708544"/>
            <a:ext cx="10815448" cy="466147"/>
          </a:xfrm>
        </p:spPr>
        <p:txBody>
          <a:bodyPr/>
          <a:lstStyle>
            <a:lvl1pPr algn="ctr">
              <a:buNone/>
              <a:defRPr sz="3200" b="0" i="0"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pPr lvl="0"/>
            <a:r>
              <a:rPr lang="en-US" dirty="0"/>
              <a:t>PRESENTATION/SECTION TITLE</a:t>
            </a:r>
          </a:p>
        </p:txBody>
      </p:sp>
    </p:spTree>
    <p:extLst>
      <p:ext uri="{BB962C8B-B14F-4D97-AF65-F5344CB8AC3E}">
        <p14:creationId xmlns:p14="http://schemas.microsoft.com/office/powerpoint/2010/main" val="3447486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background with leaves&#10;&#10;AI-generated content may be incorrect.">
            <a:extLst>
              <a:ext uri="{FF2B5EF4-FFF2-40B4-BE49-F238E27FC236}">
                <a16:creationId xmlns:a16="http://schemas.microsoft.com/office/drawing/2014/main" id="{1B46AF2F-E70B-65B0-F55B-09BE9FADC9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656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white background with text&#10;&#10;AI-generated content may be incorrect.">
            <a:extLst>
              <a:ext uri="{FF2B5EF4-FFF2-40B4-BE49-F238E27FC236}">
                <a16:creationId xmlns:a16="http://schemas.microsoft.com/office/drawing/2014/main" id="{31BCB11A-AABC-7B6D-E63C-0DC9BAF3B7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88982" cy="6912552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E865216-E74C-A081-CF00-B721C5EAC7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5313" y="595314"/>
            <a:ext cx="11084069" cy="554614"/>
          </a:xfrm>
        </p:spPr>
        <p:txBody>
          <a:bodyPr/>
          <a:lstStyle>
            <a:lvl1pPr>
              <a:buNone/>
              <a:defRPr sz="3600" b="1" i="0">
                <a:solidFill>
                  <a:srgbClr val="122645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 dirty="0"/>
              <a:t>TITLE EXAMPLE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122AC24-62A0-04A4-F3F5-4E07079EBB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5313" y="1454150"/>
            <a:ext cx="11083925" cy="3990975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lvl="0"/>
            <a:r>
              <a:rPr lang="en-US" dirty="0"/>
              <a:t>Copy example lorem ipsum dolor sit </a:t>
            </a:r>
            <a:r>
              <a:rPr lang="en-US" dirty="0" err="1"/>
              <a:t>amet</a:t>
            </a: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Copy example lorem ipsum dolor sit </a:t>
            </a:r>
            <a:r>
              <a:rPr lang="en-US" dirty="0" err="1"/>
              <a:t>amet</a:t>
            </a: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Copy example lorem ipsum dolor sit </a:t>
            </a:r>
            <a:r>
              <a:rPr lang="en-US" dirty="0" err="1"/>
              <a:t>amet</a:t>
            </a:r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686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white background with text&#10;&#10;AI-generated content may be incorrect.">
            <a:extLst>
              <a:ext uri="{FF2B5EF4-FFF2-40B4-BE49-F238E27FC236}">
                <a16:creationId xmlns:a16="http://schemas.microsoft.com/office/drawing/2014/main" id="{31BCB11A-AABC-7B6D-E63C-0DC9BAF3B7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88982" cy="6912552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E865216-E74C-A081-CF00-B721C5EAC7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5313" y="595314"/>
            <a:ext cx="11084069" cy="554614"/>
          </a:xfrm>
        </p:spPr>
        <p:txBody>
          <a:bodyPr/>
          <a:lstStyle>
            <a:lvl1pPr>
              <a:buNone/>
              <a:defRPr sz="3600" b="1" i="0">
                <a:solidFill>
                  <a:srgbClr val="122645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 dirty="0"/>
              <a:t>TITLE EXAMPLE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122AC24-62A0-04A4-F3F5-4E07079EBB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5314" y="1454150"/>
            <a:ext cx="5368164" cy="3990975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lvl="0"/>
            <a:r>
              <a:rPr lang="en-US" dirty="0"/>
              <a:t>Copy example lorem ipsum dolor sit </a:t>
            </a:r>
            <a:r>
              <a:rPr lang="en-US" dirty="0" err="1"/>
              <a:t>amet</a:t>
            </a: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Copy example lorem ipsum dolor sit </a:t>
            </a:r>
            <a:r>
              <a:rPr lang="en-US" dirty="0" err="1"/>
              <a:t>amet</a:t>
            </a: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Copy example lorem ipsum dolor sit </a:t>
            </a:r>
            <a:r>
              <a:rPr lang="en-US" dirty="0" err="1"/>
              <a:t>amet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C65A44E8-0215-77AB-FBB0-9D2D7918CA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11218" y="1454149"/>
            <a:ext cx="5368164" cy="3990975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lvl="0"/>
            <a:r>
              <a:rPr lang="en-US" dirty="0"/>
              <a:t>Copy example lorem ipsum dolor sit </a:t>
            </a:r>
            <a:r>
              <a:rPr lang="en-US" dirty="0" err="1"/>
              <a:t>amet</a:t>
            </a: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Copy example lorem ipsum dolor sit </a:t>
            </a:r>
            <a:r>
              <a:rPr lang="en-US" dirty="0" err="1"/>
              <a:t>amet</a:t>
            </a: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Copy example lorem ipsum dolor sit </a:t>
            </a:r>
            <a:r>
              <a:rPr lang="en-US" dirty="0" err="1"/>
              <a:t>amet</a:t>
            </a:r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9565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white background with text&#10;&#10;AI-generated content may be incorrect.">
            <a:extLst>
              <a:ext uri="{FF2B5EF4-FFF2-40B4-BE49-F238E27FC236}">
                <a16:creationId xmlns:a16="http://schemas.microsoft.com/office/drawing/2014/main" id="{31BCB11A-AABC-7B6D-E63C-0DC9BAF3B7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88982" cy="6912552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E865216-E74C-A081-CF00-B721C5EAC7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5314" y="595314"/>
            <a:ext cx="5368164" cy="554614"/>
          </a:xfrm>
        </p:spPr>
        <p:txBody>
          <a:bodyPr/>
          <a:lstStyle>
            <a:lvl1pPr>
              <a:buNone/>
              <a:defRPr sz="3600" b="1" i="0">
                <a:solidFill>
                  <a:srgbClr val="122645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 dirty="0"/>
              <a:t>TITLE EXAMPLE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122AC24-62A0-04A4-F3F5-4E07079EBB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95314" y="1454150"/>
            <a:ext cx="5368164" cy="3990975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lvl="0"/>
            <a:r>
              <a:rPr lang="en-US" dirty="0"/>
              <a:t>Copy example lorem ipsum dolor sit </a:t>
            </a:r>
            <a:r>
              <a:rPr lang="en-US" dirty="0" err="1"/>
              <a:t>amet</a:t>
            </a: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Copy example lorem ipsum dolor sit </a:t>
            </a:r>
            <a:r>
              <a:rPr lang="en-US" dirty="0" err="1"/>
              <a:t>amet</a:t>
            </a: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Copy example lorem ipsum dolor sit </a:t>
            </a:r>
            <a:r>
              <a:rPr lang="en-US" dirty="0" err="1"/>
              <a:t>amet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BC31C9B-4BE0-1B90-DD06-93EDC6F6075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33216" y="1"/>
            <a:ext cx="5795963" cy="5879162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8433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blue and white background with text&#10;&#10;AI-generated content may be incorrect.">
            <a:extLst>
              <a:ext uri="{FF2B5EF4-FFF2-40B4-BE49-F238E27FC236}">
                <a16:creationId xmlns:a16="http://schemas.microsoft.com/office/drawing/2014/main" id="{31BCB11A-AABC-7B6D-E63C-0DC9BAF3B7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288982" cy="6912552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E865216-E74C-A081-CF00-B721C5EAC7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362954" y="595314"/>
            <a:ext cx="5368164" cy="554614"/>
          </a:xfrm>
        </p:spPr>
        <p:txBody>
          <a:bodyPr/>
          <a:lstStyle>
            <a:lvl1pPr>
              <a:buNone/>
              <a:defRPr sz="3600" b="1" i="0">
                <a:solidFill>
                  <a:srgbClr val="122645"/>
                </a:solidFill>
                <a:latin typeface="Aptos ExtraBold" panose="020B0004020202020204" pitchFamily="34" charset="0"/>
              </a:defRPr>
            </a:lvl1pPr>
          </a:lstStyle>
          <a:p>
            <a:pPr lvl="0"/>
            <a:r>
              <a:rPr lang="en-US" dirty="0"/>
              <a:t>TITLE EXAMPLE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122AC24-62A0-04A4-F3F5-4E07079EBB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62954" y="1454150"/>
            <a:ext cx="5368164" cy="3990975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</a:lstStyle>
          <a:p>
            <a:pPr lvl="0"/>
            <a:r>
              <a:rPr lang="en-US" dirty="0"/>
              <a:t>Copy example lorem ipsum dolor sit </a:t>
            </a:r>
            <a:r>
              <a:rPr lang="en-US" dirty="0" err="1"/>
              <a:t>amet</a:t>
            </a: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Copy example lorem ipsum dolor sit </a:t>
            </a:r>
            <a:r>
              <a:rPr lang="en-US" dirty="0" err="1"/>
              <a:t>amet</a:t>
            </a: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Copy example lorem ipsum dolor sit </a:t>
            </a:r>
            <a:r>
              <a:rPr lang="en-US" dirty="0" err="1"/>
              <a:t>amet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BC31C9B-4BE0-1B90-DD06-93EDC6F6075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4693" y="1"/>
            <a:ext cx="5795963" cy="5879162"/>
          </a:xfrm>
        </p:spPr>
        <p:txBody>
          <a:bodyPr/>
          <a:lstStyle>
            <a:lvl1pPr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119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F6BCA6-BBFC-1A4B-B381-8FD871935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9C04A-6B87-989A-97AF-D663D832E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F1415-5F44-C129-7FB9-1B04D97C85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65301FE-968D-7A46-B743-2D10AF8CBAFE}" type="datetimeFigureOut">
              <a:rPr lang="en-US" smtClean="0"/>
              <a:t>2/25/26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1A3351-BA7C-681C-8CD9-20C4EE705D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7E377-3461-EAF3-FF45-66258C86E4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A4A10DC-0DE9-5D48-9672-B5F59F92EC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853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9407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E1BC856-C464-6285-A755-1003606492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D35109-1708-6C6A-D011-0C3E7CBCA5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960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4641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2874AE5-B33D-B995-0246-BF4350DA52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B66A99-46B4-39BF-B5D7-CB3A22FC36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997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69CB28F-7601-9657-5217-1C259544F4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7A1A2F-CFA7-2DDB-2B2B-687F16E1E59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48C715-554D-8026-966F-5E784B0F7F9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7349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D8834BF-EE36-C640-946E-D9EF6C4020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2D136A-27F1-1E60-03F9-D9196B6318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B2DFE52-C71F-3B73-A113-3111C2656B9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3823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2AC8B37-805F-41DE-0932-CEF647718A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A04667-C962-254C-DC98-79FDB58A37A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20F234F-9342-0568-F14E-3E8151AE6B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3071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0</Words>
  <Application>Microsoft Macintosh PowerPoint</Application>
  <PresentationFormat>Widescreen</PresentationFormat>
  <Paragraphs>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Aptos</vt:lpstr>
      <vt:lpstr>Aptos Black</vt:lpstr>
      <vt:lpstr>Aptos Display</vt:lpstr>
      <vt:lpstr>Aptos ExtraBold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Aubrey Hayden</dc:creator>
  <cp:lastModifiedBy>Aubrey Hayden</cp:lastModifiedBy>
  <cp:revision>2</cp:revision>
  <dcterms:created xsi:type="dcterms:W3CDTF">2026-02-25T15:49:48Z</dcterms:created>
  <dcterms:modified xsi:type="dcterms:W3CDTF">2026-02-25T18:53:11Z</dcterms:modified>
</cp:coreProperties>
</file>