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C9F0"/>
    <a:srgbClr val="45B2E9"/>
    <a:srgbClr val="1D3D71"/>
    <a:srgbClr val="13294B"/>
    <a:srgbClr val="33C7B2"/>
    <a:srgbClr val="234A89"/>
    <a:srgbClr val="B9EDE6"/>
    <a:srgbClr val="279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79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FAC7D9-8202-2B51-94B6-65D8105CC03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799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group of people sitting at tables&#10;&#10;AI-generated content may be incorrect.">
            <a:extLst>
              <a:ext uri="{FF2B5EF4-FFF2-40B4-BE49-F238E27FC236}">
                <a16:creationId xmlns:a16="http://schemas.microsoft.com/office/drawing/2014/main" id="{201D7764-19C1-3131-3657-0FFECED2B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878"/>
            <a:ext cx="12192000" cy="7553877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0861EE4-A3A2-BB72-1E59-42F40BF060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72" y="999675"/>
            <a:ext cx="1924050" cy="111442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F40A77F-9DFE-1883-3CDA-0674B8B46E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7572" y="2742945"/>
            <a:ext cx="9779349" cy="1372108"/>
          </a:xfrm>
        </p:spPr>
        <p:txBody>
          <a:bodyPr/>
          <a:lstStyle>
            <a:lvl1pPr algn="l">
              <a:buNone/>
              <a:defRPr sz="40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583C65-AD83-7481-1CE0-7671920614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7572" y="4258319"/>
            <a:ext cx="9779349" cy="710496"/>
          </a:xfrm>
        </p:spPr>
        <p:txBody>
          <a:bodyPr/>
          <a:lstStyle>
            <a:lvl1pPr algn="l">
              <a:lnSpc>
                <a:spcPts val="1700"/>
              </a:lnSpc>
              <a:buNone/>
              <a:defRPr sz="2400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Presenter Name(s), Credentials</a:t>
            </a:r>
          </a:p>
          <a:p>
            <a:pPr lvl="0"/>
            <a:r>
              <a:rPr lang="en-US" dirty="0"/>
              <a:t>Country of Residence</a:t>
            </a:r>
          </a:p>
        </p:txBody>
      </p:sp>
    </p:spTree>
    <p:extLst>
      <p:ext uri="{BB962C8B-B14F-4D97-AF65-F5344CB8AC3E}">
        <p14:creationId xmlns:p14="http://schemas.microsoft.com/office/powerpoint/2010/main" val="229723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FAC7D9-8202-2B51-94B6-65D8105CC03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057ADE9-0F3F-102E-B4FC-EC86B10E3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7387" y="1820803"/>
            <a:ext cx="10817225" cy="2319876"/>
          </a:xfrm>
        </p:spPr>
        <p:txBody>
          <a:bodyPr/>
          <a:lstStyle>
            <a:lvl1pPr algn="ctr">
              <a:buNone/>
              <a:defRPr sz="66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 dirty="0"/>
              <a:t>SECTION DIVIDER:</a:t>
            </a:r>
            <a:br>
              <a:rPr lang="en-US" dirty="0"/>
            </a:br>
            <a:r>
              <a:rPr lang="en-US" dirty="0"/>
              <a:t>TITLE OF SECTION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344927-FE12-E45E-4E93-EE8EA0A6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11" y="4451590"/>
            <a:ext cx="9934575" cy="30099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982CA4B-3AAE-8FBD-D381-9DEEB93748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9223" y="615127"/>
            <a:ext cx="1733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7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FAC7D9-8202-2B51-94B6-65D8105CC03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5B2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057ADE9-0F3F-102E-B4FC-EC86B10E3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7387" y="1820803"/>
            <a:ext cx="10817225" cy="2319876"/>
          </a:xfrm>
        </p:spPr>
        <p:txBody>
          <a:bodyPr/>
          <a:lstStyle>
            <a:lvl1pPr algn="ctr">
              <a:buNone/>
              <a:defRPr sz="66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 dirty="0"/>
              <a:t>SECTION DIVIDER:</a:t>
            </a:r>
            <a:br>
              <a:rPr lang="en-US" dirty="0"/>
            </a:br>
            <a:r>
              <a:rPr lang="en-US" dirty="0"/>
              <a:t>TITLE OF SECTION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344927-FE12-E45E-4E93-EE8EA0A6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11" y="4451590"/>
            <a:ext cx="9934575" cy="30099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982CA4B-3AAE-8FBD-D381-9DEEB93748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9223" y="615127"/>
            <a:ext cx="1733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1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FAC7D9-8202-2B51-94B6-65D8105CC03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itting at tables&#10;&#10;AI-generated content may be incorrect.">
            <a:extLst>
              <a:ext uri="{FF2B5EF4-FFF2-40B4-BE49-F238E27FC236}">
                <a16:creationId xmlns:a16="http://schemas.microsoft.com/office/drawing/2014/main" id="{D54620C3-3BD6-9469-9263-B9A06C012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05871"/>
            <a:ext cx="12192000" cy="7563871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0861EE4-A3A2-BB72-1E59-42F40BF060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72" y="999675"/>
            <a:ext cx="1924050" cy="111442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F40A77F-9DFE-1883-3CDA-0674B8B46E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7572" y="2742945"/>
            <a:ext cx="9779349" cy="1372108"/>
          </a:xfrm>
        </p:spPr>
        <p:txBody>
          <a:bodyPr/>
          <a:lstStyle>
            <a:lvl1pPr algn="l">
              <a:buNone/>
              <a:defRPr sz="40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583C65-AD83-7481-1CE0-7671920614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7572" y="4258319"/>
            <a:ext cx="9779349" cy="710496"/>
          </a:xfrm>
        </p:spPr>
        <p:txBody>
          <a:bodyPr/>
          <a:lstStyle>
            <a:lvl1pPr algn="l">
              <a:lnSpc>
                <a:spcPts val="1700"/>
              </a:lnSpc>
              <a:buNone/>
              <a:defRPr sz="2400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Presenter Name(s), Credentials</a:t>
            </a:r>
          </a:p>
          <a:p>
            <a:pPr lvl="0"/>
            <a:r>
              <a:rPr lang="en-US" dirty="0"/>
              <a:t>Country of Residence</a:t>
            </a:r>
          </a:p>
        </p:txBody>
      </p:sp>
    </p:spTree>
    <p:extLst>
      <p:ext uri="{BB962C8B-B14F-4D97-AF65-F5344CB8AC3E}">
        <p14:creationId xmlns:p14="http://schemas.microsoft.com/office/powerpoint/2010/main" val="192901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FAC7D9-8202-2B51-94B6-65D8105CC031}"/>
              </a:ext>
            </a:extLst>
          </p:cNvPr>
          <p:cNvSpPr/>
          <p:nvPr userDrawn="1"/>
        </p:nvSpPr>
        <p:spPr>
          <a:xfrm>
            <a:off x="0" y="6340415"/>
            <a:ext cx="12192000" cy="517585"/>
          </a:xfrm>
          <a:prstGeom prst="rect">
            <a:avLst/>
          </a:prstGeom>
          <a:solidFill>
            <a:srgbClr val="2799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7B923-622B-F84A-D0EF-F628D33A0907}"/>
              </a:ext>
            </a:extLst>
          </p:cNvPr>
          <p:cNvSpPr txBox="1"/>
          <p:nvPr userDrawn="1"/>
        </p:nvSpPr>
        <p:spPr>
          <a:xfrm>
            <a:off x="534838" y="6370457"/>
            <a:ext cx="343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ptos Black" panose="020B0004020202020204" pitchFamily="34" charset="0"/>
              </a:rPr>
              <a:t>CHWE </a:t>
            </a:r>
            <a:r>
              <a:rPr lang="en-US" sz="2400" dirty="0">
                <a:solidFill>
                  <a:srgbClr val="B9EDE6"/>
                </a:solidFill>
                <a:latin typeface="Aptos Light" panose="020B0004020202020204" pitchFamily="34" charset="0"/>
              </a:rPr>
              <a:t>2026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E41CCC-CF43-846C-0140-FACC6E072C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499" y="440577"/>
            <a:ext cx="10817225" cy="517585"/>
          </a:xfrm>
        </p:spPr>
        <p:txBody>
          <a:bodyPr/>
          <a:lstStyle>
            <a:lvl1pPr>
              <a:buNone/>
              <a:defRPr sz="3200">
                <a:solidFill>
                  <a:srgbClr val="279989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9A62D8-C9C9-FD7E-9CF6-2405DC67E2EE}"/>
              </a:ext>
            </a:extLst>
          </p:cNvPr>
          <p:cNvSpPr/>
          <p:nvPr userDrawn="1"/>
        </p:nvSpPr>
        <p:spPr>
          <a:xfrm>
            <a:off x="0" y="466455"/>
            <a:ext cx="396815" cy="422065"/>
          </a:xfrm>
          <a:prstGeom prst="rect">
            <a:avLst/>
          </a:prstGeom>
          <a:solidFill>
            <a:srgbClr val="B9E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AE69B4-4515-4278-6478-6EED357895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1190625"/>
            <a:ext cx="10825162" cy="427831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5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FAC7D9-8202-2B51-94B6-65D8105CC031}"/>
              </a:ext>
            </a:extLst>
          </p:cNvPr>
          <p:cNvSpPr/>
          <p:nvPr userDrawn="1"/>
        </p:nvSpPr>
        <p:spPr>
          <a:xfrm>
            <a:off x="0" y="6340415"/>
            <a:ext cx="12192000" cy="517585"/>
          </a:xfrm>
          <a:prstGeom prst="rect">
            <a:avLst/>
          </a:prstGeom>
          <a:solidFill>
            <a:srgbClr val="2799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7B923-622B-F84A-D0EF-F628D33A0907}"/>
              </a:ext>
            </a:extLst>
          </p:cNvPr>
          <p:cNvSpPr txBox="1"/>
          <p:nvPr userDrawn="1"/>
        </p:nvSpPr>
        <p:spPr>
          <a:xfrm>
            <a:off x="534838" y="6370457"/>
            <a:ext cx="343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ptos Black" panose="020B0004020202020204" pitchFamily="34" charset="0"/>
              </a:rPr>
              <a:t>CHWE </a:t>
            </a:r>
            <a:r>
              <a:rPr lang="en-US" sz="2400" dirty="0">
                <a:solidFill>
                  <a:srgbClr val="B9EDE6"/>
                </a:solidFill>
                <a:latin typeface="Aptos Light" panose="020B0004020202020204" pitchFamily="34" charset="0"/>
              </a:rPr>
              <a:t>2026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E41CCC-CF43-846C-0140-FACC6E072C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499" y="440577"/>
            <a:ext cx="10817225" cy="517585"/>
          </a:xfrm>
        </p:spPr>
        <p:txBody>
          <a:bodyPr/>
          <a:lstStyle>
            <a:lvl1pPr>
              <a:buNone/>
              <a:defRPr sz="3200">
                <a:solidFill>
                  <a:srgbClr val="279989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9A62D8-C9C9-FD7E-9CF6-2405DC67E2EE}"/>
              </a:ext>
            </a:extLst>
          </p:cNvPr>
          <p:cNvSpPr/>
          <p:nvPr userDrawn="1"/>
        </p:nvSpPr>
        <p:spPr>
          <a:xfrm>
            <a:off x="0" y="466455"/>
            <a:ext cx="396815" cy="422065"/>
          </a:xfrm>
          <a:prstGeom prst="rect">
            <a:avLst/>
          </a:prstGeom>
          <a:solidFill>
            <a:srgbClr val="B9E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AE69B4-4515-4278-6478-6EED357895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1190625"/>
            <a:ext cx="5132567" cy="427831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1719410-C90B-CCE8-AA35-AFD8364A38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2227" y="1190625"/>
            <a:ext cx="5408498" cy="427831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3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FAC7D9-8202-2B51-94B6-65D8105CC031}"/>
              </a:ext>
            </a:extLst>
          </p:cNvPr>
          <p:cNvSpPr/>
          <p:nvPr userDrawn="1"/>
        </p:nvSpPr>
        <p:spPr>
          <a:xfrm>
            <a:off x="0" y="6340415"/>
            <a:ext cx="12192000" cy="517585"/>
          </a:xfrm>
          <a:prstGeom prst="rect">
            <a:avLst/>
          </a:prstGeom>
          <a:solidFill>
            <a:srgbClr val="2799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7B923-622B-F84A-D0EF-F628D33A0907}"/>
              </a:ext>
            </a:extLst>
          </p:cNvPr>
          <p:cNvSpPr txBox="1"/>
          <p:nvPr userDrawn="1"/>
        </p:nvSpPr>
        <p:spPr>
          <a:xfrm>
            <a:off x="534838" y="6370457"/>
            <a:ext cx="343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ptos Black" panose="020B0004020202020204" pitchFamily="34" charset="0"/>
              </a:rPr>
              <a:t>CHWE </a:t>
            </a:r>
            <a:r>
              <a:rPr lang="en-US" sz="2400" dirty="0">
                <a:solidFill>
                  <a:srgbClr val="B9EDE6"/>
                </a:solidFill>
                <a:latin typeface="Aptos Light" panose="020B0004020202020204" pitchFamily="34" charset="0"/>
              </a:rPr>
              <a:t>2026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E41CCC-CF43-846C-0140-FACC6E072C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499" y="440577"/>
            <a:ext cx="6254115" cy="517585"/>
          </a:xfrm>
        </p:spPr>
        <p:txBody>
          <a:bodyPr/>
          <a:lstStyle>
            <a:lvl1pPr>
              <a:buNone/>
              <a:defRPr sz="3200">
                <a:solidFill>
                  <a:srgbClr val="279989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9A62D8-C9C9-FD7E-9CF6-2405DC67E2EE}"/>
              </a:ext>
            </a:extLst>
          </p:cNvPr>
          <p:cNvSpPr/>
          <p:nvPr userDrawn="1"/>
        </p:nvSpPr>
        <p:spPr>
          <a:xfrm>
            <a:off x="0" y="466455"/>
            <a:ext cx="396815" cy="422065"/>
          </a:xfrm>
          <a:prstGeom prst="rect">
            <a:avLst/>
          </a:prstGeom>
          <a:solidFill>
            <a:srgbClr val="B9E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AE69B4-4515-4278-6478-6EED357895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1190625"/>
            <a:ext cx="6254115" cy="427831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4E52D7-9883-19C5-7EA1-94F31970DD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08166" y="0"/>
            <a:ext cx="508383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4E52D7-9883-19C5-7EA1-94F31970DD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106803" cy="637045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AC7D9-8202-2B51-94B6-65D8105CC031}"/>
              </a:ext>
            </a:extLst>
          </p:cNvPr>
          <p:cNvSpPr/>
          <p:nvPr userDrawn="1"/>
        </p:nvSpPr>
        <p:spPr>
          <a:xfrm>
            <a:off x="0" y="6340415"/>
            <a:ext cx="12192000" cy="517585"/>
          </a:xfrm>
          <a:prstGeom prst="rect">
            <a:avLst/>
          </a:prstGeom>
          <a:solidFill>
            <a:srgbClr val="2799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7B923-622B-F84A-D0EF-F628D33A0907}"/>
              </a:ext>
            </a:extLst>
          </p:cNvPr>
          <p:cNvSpPr txBox="1"/>
          <p:nvPr userDrawn="1"/>
        </p:nvSpPr>
        <p:spPr>
          <a:xfrm>
            <a:off x="534838" y="6370457"/>
            <a:ext cx="343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ptos Black" panose="020B0004020202020204" pitchFamily="34" charset="0"/>
              </a:rPr>
              <a:t>CHWE </a:t>
            </a:r>
            <a:r>
              <a:rPr lang="en-US" sz="2400" dirty="0">
                <a:solidFill>
                  <a:srgbClr val="B9EDE6"/>
                </a:solidFill>
                <a:latin typeface="Aptos Light" panose="020B0004020202020204" pitchFamily="34" charset="0"/>
              </a:rPr>
              <a:t>2026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E41CCC-CF43-846C-0140-FACC6E072C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0302" y="440577"/>
            <a:ext cx="6254115" cy="517585"/>
          </a:xfrm>
        </p:spPr>
        <p:txBody>
          <a:bodyPr/>
          <a:lstStyle>
            <a:lvl1pPr>
              <a:buNone/>
              <a:defRPr sz="3200">
                <a:solidFill>
                  <a:srgbClr val="279989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9A62D8-C9C9-FD7E-9CF6-2405DC67E2EE}"/>
              </a:ext>
            </a:extLst>
          </p:cNvPr>
          <p:cNvSpPr/>
          <p:nvPr userDrawn="1"/>
        </p:nvSpPr>
        <p:spPr>
          <a:xfrm>
            <a:off x="5106803" y="466455"/>
            <a:ext cx="396815" cy="422065"/>
          </a:xfrm>
          <a:prstGeom prst="rect">
            <a:avLst/>
          </a:prstGeom>
          <a:solidFill>
            <a:srgbClr val="B9E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AE69B4-4515-4278-6478-6EED357895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1791" y="1190625"/>
            <a:ext cx="6254115" cy="427831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2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4E52D7-9883-19C5-7EA1-94F31970DD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43264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AC7D9-8202-2B51-94B6-65D8105CC031}"/>
              </a:ext>
            </a:extLst>
          </p:cNvPr>
          <p:cNvSpPr/>
          <p:nvPr userDrawn="1"/>
        </p:nvSpPr>
        <p:spPr>
          <a:xfrm>
            <a:off x="0" y="6340415"/>
            <a:ext cx="12192000" cy="517585"/>
          </a:xfrm>
          <a:prstGeom prst="rect">
            <a:avLst/>
          </a:prstGeom>
          <a:solidFill>
            <a:srgbClr val="2799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7B923-622B-F84A-D0EF-F628D33A0907}"/>
              </a:ext>
            </a:extLst>
          </p:cNvPr>
          <p:cNvSpPr txBox="1"/>
          <p:nvPr userDrawn="1"/>
        </p:nvSpPr>
        <p:spPr>
          <a:xfrm>
            <a:off x="534838" y="6370457"/>
            <a:ext cx="343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ptos Black" panose="020B0004020202020204" pitchFamily="34" charset="0"/>
              </a:rPr>
              <a:t>CHWE </a:t>
            </a:r>
            <a:r>
              <a:rPr lang="en-US" sz="2400" dirty="0">
                <a:solidFill>
                  <a:srgbClr val="B9EDE6"/>
                </a:solidFill>
                <a:latin typeface="Aptos Light" panose="020B0004020202020204" pitchFamily="34" charset="0"/>
              </a:rPr>
              <a:t>2026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E05117E-B65C-6A20-4768-F804908CBF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499" y="2911415"/>
            <a:ext cx="6254115" cy="517585"/>
          </a:xfrm>
        </p:spPr>
        <p:txBody>
          <a:bodyPr/>
          <a:lstStyle>
            <a:lvl1pPr>
              <a:buNone/>
              <a:defRPr sz="3200">
                <a:solidFill>
                  <a:srgbClr val="279989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9D901-878A-A787-921C-61B0A49AA294}"/>
              </a:ext>
            </a:extLst>
          </p:cNvPr>
          <p:cNvSpPr/>
          <p:nvPr userDrawn="1"/>
        </p:nvSpPr>
        <p:spPr>
          <a:xfrm>
            <a:off x="0" y="2937293"/>
            <a:ext cx="396815" cy="422065"/>
          </a:xfrm>
          <a:prstGeom prst="rect">
            <a:avLst/>
          </a:prstGeom>
          <a:solidFill>
            <a:srgbClr val="B9E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05AABE4-679E-31CD-335B-CE8821319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661463"/>
            <a:ext cx="11171738" cy="227010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0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FAC7D9-8202-2B51-94B6-65D8105CC031}"/>
              </a:ext>
            </a:extLst>
          </p:cNvPr>
          <p:cNvSpPr/>
          <p:nvPr userDrawn="1"/>
        </p:nvSpPr>
        <p:spPr>
          <a:xfrm>
            <a:off x="0" y="6340415"/>
            <a:ext cx="12192000" cy="517585"/>
          </a:xfrm>
          <a:prstGeom prst="rect">
            <a:avLst/>
          </a:prstGeom>
          <a:solidFill>
            <a:srgbClr val="2799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7B923-622B-F84A-D0EF-F628D33A0907}"/>
              </a:ext>
            </a:extLst>
          </p:cNvPr>
          <p:cNvSpPr txBox="1"/>
          <p:nvPr userDrawn="1"/>
        </p:nvSpPr>
        <p:spPr>
          <a:xfrm>
            <a:off x="534838" y="6370457"/>
            <a:ext cx="343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ptos Black" panose="020B0004020202020204" pitchFamily="34" charset="0"/>
              </a:rPr>
              <a:t>CHWE </a:t>
            </a:r>
            <a:r>
              <a:rPr lang="en-US" sz="2400" dirty="0">
                <a:solidFill>
                  <a:srgbClr val="B9EDE6"/>
                </a:solidFill>
                <a:latin typeface="Aptos Light" panose="020B0004020202020204" pitchFamily="34" charset="0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282315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FAC7D9-8202-2B51-94B6-65D8105CC03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799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057ADE9-0F3F-102E-B4FC-EC86B10E3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7387" y="1820803"/>
            <a:ext cx="10817225" cy="2319876"/>
          </a:xfrm>
        </p:spPr>
        <p:txBody>
          <a:bodyPr/>
          <a:lstStyle>
            <a:lvl1pPr algn="ctr">
              <a:buNone/>
              <a:defRPr sz="66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 dirty="0"/>
              <a:t>SECTION DIVIDER:</a:t>
            </a:r>
            <a:br>
              <a:rPr lang="en-US" dirty="0"/>
            </a:br>
            <a:r>
              <a:rPr lang="en-US" dirty="0"/>
              <a:t>TITLE OF SECTION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344927-FE12-E45E-4E93-EE8EA0A6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11" y="4451590"/>
            <a:ext cx="9934575" cy="30099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982CA4B-3AAE-8FBD-D381-9DEEB93748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9223" y="615127"/>
            <a:ext cx="1733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9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069D94-F857-E757-5C37-2114EAA7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191F-6E55-2D42-D8F4-5D83F2ECD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A508A-7840-F90D-0DCA-56AABE856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56D188-4F98-452C-9B85-6470AA9392E8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E9F9-15A2-8DF2-62C3-C530A5D5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B7A5-D6FE-4855-7517-B2BDA60B7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91D0BD-09C5-4F1E-8E5B-F002C7925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49" r:id="rId3"/>
    <p:sldLayoutId id="2147483650" r:id="rId4"/>
    <p:sldLayoutId id="2147483651" r:id="rId5"/>
    <p:sldLayoutId id="2147483654" r:id="rId6"/>
    <p:sldLayoutId id="2147483659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A18669-F1DF-C61F-F0B9-5D14BEAE1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D43F1-0DED-C4D4-8718-2785780867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8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A5D48B-2B46-B083-604A-1F01AB4B73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0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6D069B-EBAE-B33E-4FCD-B5C3B2797D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9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DCECC5-F4C3-D956-BBDC-9681D4A0D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8E2DC-81A5-F896-F717-3726CD25C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5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18F486-8C0A-B2A9-334B-51645E17D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9B1D6-2B3D-00B5-C757-F4147EC553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8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33E149-BDB4-B807-2E7B-83B895BD9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591E9-24C6-FB0D-5226-DFF318ECE6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B8416-FF66-CC07-4C7F-E544D9708B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2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2EEBB5-F99C-8889-39DF-0293C080B3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05C8-A7AC-288A-A7D2-2E4A208836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7D007B-39F1-920F-B845-246DFC6A7A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5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E4B792D-0D2B-FD42-EC5E-E53A3025CC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67DA-9A17-A484-D3CA-72DE4086B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83E12-E0BC-E94A-1C32-84B32E2985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2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999246B-EBBE-364E-2D40-EF68B6E8B8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D69FE-DD61-BD47-8224-3E549D5EF4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BC55B-1EAF-913B-F2D5-901100818F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09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FD3F09-58CC-1F99-25C5-E239376F9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7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Black</vt:lpstr>
      <vt:lpstr>Aptos Display</vt:lpstr>
      <vt:lpstr>Aptos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Aubrey Hayden</dc:creator>
  <cp:lastModifiedBy>Aubrey Hayden</cp:lastModifiedBy>
  <cp:revision>1</cp:revision>
  <dcterms:created xsi:type="dcterms:W3CDTF">2025-12-16T13:25:17Z</dcterms:created>
  <dcterms:modified xsi:type="dcterms:W3CDTF">2025-12-16T17:07:23Z</dcterms:modified>
</cp:coreProperties>
</file>