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3D4"/>
    <a:srgbClr val="5E50A1"/>
    <a:srgbClr val="45B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5E50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8E9062DC-E86A-4B62-87DF-87079A12F492}"/>
              </a:ext>
            </a:extLst>
          </p:cNvPr>
          <p:cNvGrpSpPr/>
          <p:nvPr userDrawn="1"/>
        </p:nvGrpSpPr>
        <p:grpSpPr>
          <a:xfrm>
            <a:off x="0" y="0"/>
            <a:ext cx="158620" cy="6871996"/>
            <a:chOff x="0" y="0"/>
            <a:chExt cx="158620" cy="687199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0E03F26-1467-4034-AD2E-D91D01B82A3D}"/>
                </a:ext>
              </a:extLst>
            </p:cNvPr>
            <p:cNvSpPr/>
            <p:nvPr userDrawn="1"/>
          </p:nvSpPr>
          <p:spPr>
            <a:xfrm>
              <a:off x="0" y="0"/>
              <a:ext cx="158620" cy="2295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9BD857-B463-4153-B99E-EAD8690F162F}"/>
                </a:ext>
              </a:extLst>
            </p:cNvPr>
            <p:cNvSpPr/>
            <p:nvPr userDrawn="1"/>
          </p:nvSpPr>
          <p:spPr>
            <a:xfrm>
              <a:off x="0" y="2281334"/>
              <a:ext cx="158620" cy="2295331"/>
            </a:xfrm>
            <a:prstGeom prst="rect">
              <a:avLst/>
            </a:prstGeom>
            <a:solidFill>
              <a:srgbClr val="45B2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26EC1D0-DB13-4516-85EB-D014D98ABA44}"/>
                </a:ext>
              </a:extLst>
            </p:cNvPr>
            <p:cNvSpPr/>
            <p:nvPr userDrawn="1"/>
          </p:nvSpPr>
          <p:spPr>
            <a:xfrm>
              <a:off x="0" y="4576665"/>
              <a:ext cx="158620" cy="2295331"/>
            </a:xfrm>
            <a:prstGeom prst="rect">
              <a:avLst/>
            </a:prstGeom>
            <a:solidFill>
              <a:srgbClr val="D1D3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CDE402B1-D25B-4DEF-A51F-4233C4EA60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929" y="866219"/>
            <a:ext cx="2184816" cy="1214506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566267E-1E4F-464B-B2E8-F3E8C67720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46636" y="1334894"/>
            <a:ext cx="1940281" cy="3444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500" b="1">
                <a:solidFill>
                  <a:srgbClr val="D1D3D4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1100">
                <a:latin typeface="+mn-lt"/>
              </a:defRPr>
            </a:lvl2pPr>
            <a:lvl3pPr marL="914400" indent="0">
              <a:buNone/>
              <a:defRPr sz="1100">
                <a:latin typeface="+mn-lt"/>
              </a:defRPr>
            </a:lvl3pPr>
            <a:lvl4pPr marL="1371600" indent="0">
              <a:buNone/>
              <a:defRPr sz="1100">
                <a:latin typeface="+mn-lt"/>
              </a:defRPr>
            </a:lvl4pPr>
            <a:lvl5pPr marL="1828800" indent="0">
              <a:buNone/>
              <a:defRPr sz="1100">
                <a:latin typeface="+mn-lt"/>
              </a:defRPr>
            </a:lvl5pPr>
          </a:lstStyle>
          <a:p>
            <a:pPr lvl="0"/>
            <a:r>
              <a:rPr lang="en-US" dirty="0"/>
              <a:t>MM.DD.YY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1BD5E63-19B7-4549-B8B2-185FE881D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75914" y="3592314"/>
            <a:ext cx="10159351" cy="15763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57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914400" indent="0">
              <a:buNone/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371600" indent="0">
              <a:buNone/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1828800" indent="0">
              <a:buNone/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3DBFF30-6708-4B01-95E9-226C8897AB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75914" y="5406637"/>
            <a:ext cx="10159351" cy="7717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 cap="all" spc="100" baseline="0">
                <a:solidFill>
                  <a:srgbClr val="45B2E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>
                <a:solidFill>
                  <a:srgbClr val="45B2E9"/>
                </a:solidFill>
              </a:defRPr>
            </a:lvl2pPr>
            <a:lvl3pPr marL="914400" indent="0">
              <a:buNone/>
              <a:defRPr>
                <a:solidFill>
                  <a:srgbClr val="45B2E9"/>
                </a:solidFill>
              </a:defRPr>
            </a:lvl3pPr>
            <a:lvl4pPr marL="1371600" indent="0">
              <a:buNone/>
              <a:defRPr>
                <a:solidFill>
                  <a:srgbClr val="45B2E9"/>
                </a:solidFill>
              </a:defRPr>
            </a:lvl4pPr>
            <a:lvl5pPr marL="1828800" indent="0">
              <a:buNone/>
              <a:defRPr>
                <a:solidFill>
                  <a:srgbClr val="45B2E9"/>
                </a:solidFill>
              </a:defRPr>
            </a:lvl5pPr>
          </a:lstStyle>
          <a:p>
            <a:pPr lvl="0"/>
            <a:r>
              <a:rPr lang="en-US" dirty="0"/>
              <a:t>Presenter name(s)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D7BEF0-86AE-4455-9B41-2AAE5C677D3E}"/>
              </a:ext>
            </a:extLst>
          </p:cNvPr>
          <p:cNvSpPr txBox="1"/>
          <p:nvPr userDrawn="1"/>
        </p:nvSpPr>
        <p:spPr>
          <a:xfrm>
            <a:off x="1167675" y="6248914"/>
            <a:ext cx="58067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D1D3D4"/>
                </a:solidFill>
              </a:rPr>
              <a:t>Company confidential ©2021-2023 Sigma Theta Tau International Honor Society of Nursing. All rights reserved worldwide.</a:t>
            </a:r>
          </a:p>
        </p:txBody>
      </p: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DD93FC0D-849D-4074-B87A-314825C1CD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072" y="889614"/>
            <a:ext cx="1646202" cy="159937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452532D-3940-4FFC-B2BE-A138D24DF0D7}"/>
              </a:ext>
            </a:extLst>
          </p:cNvPr>
          <p:cNvCxnSpPr>
            <a:cxnSpLocks/>
          </p:cNvCxnSpPr>
          <p:nvPr userDrawn="1"/>
        </p:nvCxnSpPr>
        <p:spPr>
          <a:xfrm>
            <a:off x="3448597" y="1088566"/>
            <a:ext cx="0" cy="870857"/>
          </a:xfrm>
          <a:prstGeom prst="line">
            <a:avLst/>
          </a:prstGeom>
          <a:ln>
            <a:solidFill>
              <a:srgbClr val="D1D3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48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B5CD14C-FE40-445A-A1CE-4027F0A9E76F}"/>
              </a:ext>
            </a:extLst>
          </p:cNvPr>
          <p:cNvGrpSpPr/>
          <p:nvPr userDrawn="1"/>
        </p:nvGrpSpPr>
        <p:grpSpPr>
          <a:xfrm>
            <a:off x="0" y="0"/>
            <a:ext cx="158620" cy="6871996"/>
            <a:chOff x="0" y="0"/>
            <a:chExt cx="158620" cy="687199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2470F67-6CD7-403C-ADAD-6C0EF60DD966}"/>
                </a:ext>
              </a:extLst>
            </p:cNvPr>
            <p:cNvSpPr/>
            <p:nvPr userDrawn="1"/>
          </p:nvSpPr>
          <p:spPr>
            <a:xfrm>
              <a:off x="0" y="0"/>
              <a:ext cx="158620" cy="2295331"/>
            </a:xfrm>
            <a:prstGeom prst="rect">
              <a:avLst/>
            </a:prstGeom>
            <a:solidFill>
              <a:srgbClr val="5E50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39B10E3-B908-4179-89D3-BA6DA221D28B}"/>
                </a:ext>
              </a:extLst>
            </p:cNvPr>
            <p:cNvSpPr/>
            <p:nvPr userDrawn="1"/>
          </p:nvSpPr>
          <p:spPr>
            <a:xfrm>
              <a:off x="0" y="2281334"/>
              <a:ext cx="158620" cy="2295331"/>
            </a:xfrm>
            <a:prstGeom prst="rect">
              <a:avLst/>
            </a:prstGeom>
            <a:solidFill>
              <a:srgbClr val="45B2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4E45683-2AE8-44F0-AA9C-0248EA05E0B2}"/>
                </a:ext>
              </a:extLst>
            </p:cNvPr>
            <p:cNvSpPr/>
            <p:nvPr userDrawn="1"/>
          </p:nvSpPr>
          <p:spPr>
            <a:xfrm>
              <a:off x="0" y="4576665"/>
              <a:ext cx="158620" cy="2295331"/>
            </a:xfrm>
            <a:prstGeom prst="rect">
              <a:avLst/>
            </a:prstGeom>
            <a:solidFill>
              <a:srgbClr val="D1D3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94C85CE-0F30-4AC1-B36E-34494B1A46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77925" y="905646"/>
            <a:ext cx="9888538" cy="725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5000" cap="all" baseline="0">
                <a:latin typeface="+mj-lt"/>
              </a:defRPr>
            </a:lvl1pPr>
            <a:lvl2pPr marL="457200" indent="0">
              <a:buNone/>
              <a:defRPr>
                <a:latin typeface="+mj-lt"/>
              </a:defRPr>
            </a:lvl2pPr>
            <a:lvl3pPr marL="914400" indent="0">
              <a:buNone/>
              <a:defRPr>
                <a:latin typeface="+mj-lt"/>
              </a:defRPr>
            </a:lvl3pPr>
            <a:lvl4pPr marL="1371600" indent="0">
              <a:buNone/>
              <a:defRPr>
                <a:latin typeface="+mj-lt"/>
              </a:defRPr>
            </a:lvl4pPr>
            <a:lvl5pPr marL="1828800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agenda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BD80C86-52DD-4804-BE61-8A092C055DB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77925" y="1885951"/>
            <a:ext cx="9888538" cy="4019550"/>
          </a:xfrm>
          <a:prstGeom prst="rect">
            <a:avLst/>
          </a:prstGeom>
        </p:spPr>
        <p:txBody>
          <a:bodyPr numCol="2"/>
          <a:lstStyle>
            <a:lvl1pPr marL="457200" indent="-457200">
              <a:lnSpc>
                <a:spcPct val="125000"/>
              </a:lnSpc>
              <a:spcBef>
                <a:spcPts val="0"/>
              </a:spcBef>
              <a:spcAft>
                <a:spcPts val="2400"/>
              </a:spcAft>
              <a:buClr>
                <a:srgbClr val="5E50A1"/>
              </a:buClr>
              <a:buSzPct val="100000"/>
              <a:buFont typeface="+mj-lt"/>
              <a:buAutoNum type="arabicPeriod"/>
              <a:defRPr sz="2400">
                <a:latin typeface="+mj-lt"/>
              </a:defRPr>
            </a:lvl1pPr>
            <a:lvl2pPr marL="457200" indent="0">
              <a:buNone/>
              <a:defRPr>
                <a:latin typeface="+mj-lt"/>
              </a:defRPr>
            </a:lvl2pPr>
            <a:lvl3pPr marL="914400" indent="0">
              <a:buNone/>
              <a:defRPr>
                <a:latin typeface="+mj-lt"/>
              </a:defRPr>
            </a:lvl3pPr>
            <a:lvl4pPr marL="1371600" indent="0">
              <a:buNone/>
              <a:defRPr>
                <a:latin typeface="+mj-lt"/>
              </a:defRPr>
            </a:lvl4pPr>
            <a:lvl5pPr marL="1828800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Item number one</a:t>
            </a:r>
          </a:p>
          <a:p>
            <a:pPr lvl="0"/>
            <a:r>
              <a:rPr lang="en-US" dirty="0"/>
              <a:t>Item number two</a:t>
            </a:r>
          </a:p>
          <a:p>
            <a:pPr lvl="0"/>
            <a:r>
              <a:rPr lang="en-US" dirty="0"/>
              <a:t>Item number three</a:t>
            </a:r>
          </a:p>
          <a:p>
            <a:pPr lvl="0"/>
            <a:r>
              <a:rPr lang="en-US" dirty="0"/>
              <a:t>Item number four</a:t>
            </a:r>
          </a:p>
          <a:p>
            <a:pPr lvl="0"/>
            <a:r>
              <a:rPr lang="en-US" dirty="0"/>
              <a:t>Item number five</a:t>
            </a:r>
          </a:p>
          <a:p>
            <a:pPr lvl="0"/>
            <a:r>
              <a:rPr lang="en-US" dirty="0"/>
              <a:t>Item number six</a:t>
            </a:r>
          </a:p>
          <a:p>
            <a:pPr lvl="0"/>
            <a:r>
              <a:rPr lang="en-US" dirty="0"/>
              <a:t>Item number seven</a:t>
            </a:r>
          </a:p>
          <a:p>
            <a:pPr lvl="0"/>
            <a:r>
              <a:rPr lang="en-US" dirty="0"/>
              <a:t>Item number eight</a:t>
            </a:r>
          </a:p>
          <a:p>
            <a:pPr lvl="0"/>
            <a:r>
              <a:rPr lang="en-US" dirty="0"/>
              <a:t>Item number nine</a:t>
            </a:r>
          </a:p>
          <a:p>
            <a:pPr lvl="0"/>
            <a:r>
              <a:rPr lang="en-US" dirty="0"/>
              <a:t>Item number ten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971581-C499-408C-A0F4-609796755F99}"/>
              </a:ext>
            </a:extLst>
          </p:cNvPr>
          <p:cNvSpPr txBox="1"/>
          <p:nvPr userDrawn="1"/>
        </p:nvSpPr>
        <p:spPr>
          <a:xfrm>
            <a:off x="1167675" y="6248914"/>
            <a:ext cx="58067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D1D3D4"/>
                </a:solidFill>
              </a:rPr>
              <a:t>Company confidential ©2021-2023 Sigma Theta Tau International Honor Society of Nursing. All rights reserved worldwide.</a:t>
            </a:r>
          </a:p>
        </p:txBody>
      </p:sp>
    </p:spTree>
    <p:extLst>
      <p:ext uri="{BB962C8B-B14F-4D97-AF65-F5344CB8AC3E}">
        <p14:creationId xmlns:p14="http://schemas.microsoft.com/office/powerpoint/2010/main" val="424302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tile Divider - BLUE">
    <p:bg>
      <p:bgPr>
        <a:solidFill>
          <a:srgbClr val="45B2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A972E91-0295-485F-8DB6-4EB6223B1AEC}"/>
              </a:ext>
            </a:extLst>
          </p:cNvPr>
          <p:cNvGrpSpPr/>
          <p:nvPr userDrawn="1"/>
        </p:nvGrpSpPr>
        <p:grpSpPr>
          <a:xfrm>
            <a:off x="0" y="0"/>
            <a:ext cx="158620" cy="6871996"/>
            <a:chOff x="0" y="0"/>
            <a:chExt cx="158620" cy="687199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5656AA5-03EF-439A-82FD-87451B57E2C9}"/>
                </a:ext>
              </a:extLst>
            </p:cNvPr>
            <p:cNvSpPr/>
            <p:nvPr userDrawn="1"/>
          </p:nvSpPr>
          <p:spPr>
            <a:xfrm>
              <a:off x="0" y="0"/>
              <a:ext cx="158620" cy="2295331"/>
            </a:xfrm>
            <a:prstGeom prst="rect">
              <a:avLst/>
            </a:prstGeom>
            <a:solidFill>
              <a:srgbClr val="5E50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7ADC56E-F539-4E04-B581-71B05D294178}"/>
                </a:ext>
              </a:extLst>
            </p:cNvPr>
            <p:cNvSpPr/>
            <p:nvPr userDrawn="1"/>
          </p:nvSpPr>
          <p:spPr>
            <a:xfrm>
              <a:off x="0" y="2281334"/>
              <a:ext cx="158620" cy="2295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B56797-B3B8-4A92-A8AA-D1C3827FDAF6}"/>
                </a:ext>
              </a:extLst>
            </p:cNvPr>
            <p:cNvSpPr/>
            <p:nvPr userDrawn="1"/>
          </p:nvSpPr>
          <p:spPr>
            <a:xfrm>
              <a:off x="0" y="4576665"/>
              <a:ext cx="158620" cy="2295331"/>
            </a:xfrm>
            <a:prstGeom prst="rect">
              <a:avLst/>
            </a:prstGeom>
            <a:solidFill>
              <a:srgbClr val="D1D3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AB08A9C-34C1-4E46-B072-FE9711CF09C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39270" y="1625068"/>
            <a:ext cx="8983662" cy="1080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6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6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sz="6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sz="6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sz="6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 (agenda number)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1BA788C9-5BEA-4FC5-AE57-5936333859A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0386" y="3067384"/>
            <a:ext cx="10159351" cy="29333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5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914400" indent="0">
              <a:buNone/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371600" indent="0">
              <a:buNone/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1828800" indent="0">
              <a:buNone/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Section divider 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99A211-F119-40A3-9212-F41B7D480807}"/>
              </a:ext>
            </a:extLst>
          </p:cNvPr>
          <p:cNvSpPr txBox="1"/>
          <p:nvPr userDrawn="1"/>
        </p:nvSpPr>
        <p:spPr>
          <a:xfrm>
            <a:off x="1167675" y="6248914"/>
            <a:ext cx="58067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D1D3D4"/>
                </a:solidFill>
              </a:rPr>
              <a:t>Company confidential ©2021-2023 Sigma Theta Tau International Honor Society of Nursing. All rights reserved worldwide.</a:t>
            </a:r>
          </a:p>
        </p:txBody>
      </p:sp>
    </p:spTree>
    <p:extLst>
      <p:ext uri="{BB962C8B-B14F-4D97-AF65-F5344CB8AC3E}">
        <p14:creationId xmlns:p14="http://schemas.microsoft.com/office/powerpoint/2010/main" val="291264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tile Divider - GRAY">
    <p:bg>
      <p:bgPr>
        <a:solidFill>
          <a:srgbClr val="D1D3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1DBD749-5917-473F-B6E7-468530D2F131}"/>
              </a:ext>
            </a:extLst>
          </p:cNvPr>
          <p:cNvGrpSpPr/>
          <p:nvPr userDrawn="1"/>
        </p:nvGrpSpPr>
        <p:grpSpPr>
          <a:xfrm>
            <a:off x="0" y="0"/>
            <a:ext cx="158620" cy="6871996"/>
            <a:chOff x="0" y="0"/>
            <a:chExt cx="158620" cy="687199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55989F7-0BFF-4E94-9353-E05E2C4B5F0B}"/>
                </a:ext>
              </a:extLst>
            </p:cNvPr>
            <p:cNvSpPr/>
            <p:nvPr userDrawn="1"/>
          </p:nvSpPr>
          <p:spPr>
            <a:xfrm>
              <a:off x="0" y="0"/>
              <a:ext cx="158620" cy="2295331"/>
            </a:xfrm>
            <a:prstGeom prst="rect">
              <a:avLst/>
            </a:prstGeom>
            <a:solidFill>
              <a:srgbClr val="5E50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14B7CAC-58D2-4F59-9CDD-965DE24230F2}"/>
                </a:ext>
              </a:extLst>
            </p:cNvPr>
            <p:cNvSpPr/>
            <p:nvPr userDrawn="1"/>
          </p:nvSpPr>
          <p:spPr>
            <a:xfrm>
              <a:off x="0" y="2281334"/>
              <a:ext cx="158620" cy="2295331"/>
            </a:xfrm>
            <a:prstGeom prst="rect">
              <a:avLst/>
            </a:prstGeom>
            <a:solidFill>
              <a:srgbClr val="45B2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725DE33-F19E-428A-B6BB-3AEF419A9B7A}"/>
                </a:ext>
              </a:extLst>
            </p:cNvPr>
            <p:cNvSpPr/>
            <p:nvPr userDrawn="1"/>
          </p:nvSpPr>
          <p:spPr>
            <a:xfrm>
              <a:off x="0" y="4576665"/>
              <a:ext cx="158620" cy="2295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CDB07C2-0335-4690-B217-DE073084A6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39270" y="1625068"/>
            <a:ext cx="8983662" cy="1080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6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6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sz="6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sz="6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sz="6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# (agenda number)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97458297-6CC5-4E1D-AFC5-3696885DD6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0386" y="3067384"/>
            <a:ext cx="10159351" cy="29333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5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914400" indent="0">
              <a:buNone/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371600" indent="0">
              <a:buNone/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1828800" indent="0">
              <a:buNone/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Section divider 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50F14D-E8B4-4884-B9EA-F84450EDE6E0}"/>
              </a:ext>
            </a:extLst>
          </p:cNvPr>
          <p:cNvSpPr txBox="1"/>
          <p:nvPr userDrawn="1"/>
        </p:nvSpPr>
        <p:spPr>
          <a:xfrm>
            <a:off x="1167675" y="6248914"/>
            <a:ext cx="58067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/>
                </a:solidFill>
              </a:rPr>
              <a:t>Company confidential ©2021-2023 Sigma Theta Tau International Honor Society of Nursing. All rights reserved worldwide.</a:t>
            </a:r>
          </a:p>
        </p:txBody>
      </p:sp>
    </p:spTree>
    <p:extLst>
      <p:ext uri="{BB962C8B-B14F-4D97-AF65-F5344CB8AC3E}">
        <p14:creationId xmlns:p14="http://schemas.microsoft.com/office/powerpoint/2010/main" val="208026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ACBE41B-1999-4100-A27D-2E95CB9B49DC}"/>
              </a:ext>
            </a:extLst>
          </p:cNvPr>
          <p:cNvGrpSpPr/>
          <p:nvPr userDrawn="1"/>
        </p:nvGrpSpPr>
        <p:grpSpPr>
          <a:xfrm>
            <a:off x="0" y="6699379"/>
            <a:ext cx="12207240" cy="158621"/>
            <a:chOff x="0" y="6699379"/>
            <a:chExt cx="12207240" cy="15862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2E58FFA-FADB-487F-9817-58DC8930A29E}"/>
                </a:ext>
              </a:extLst>
            </p:cNvPr>
            <p:cNvSpPr/>
            <p:nvPr userDrawn="1"/>
          </p:nvSpPr>
          <p:spPr>
            <a:xfrm rot="16200000">
              <a:off x="1955230" y="4744149"/>
              <a:ext cx="158620" cy="4069080"/>
            </a:xfrm>
            <a:prstGeom prst="rect">
              <a:avLst/>
            </a:prstGeom>
            <a:solidFill>
              <a:srgbClr val="5E50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AFBEF40-55FD-48C0-8141-B892AA3AA339}"/>
                </a:ext>
              </a:extLst>
            </p:cNvPr>
            <p:cNvSpPr/>
            <p:nvPr userDrawn="1"/>
          </p:nvSpPr>
          <p:spPr>
            <a:xfrm rot="16200000">
              <a:off x="6024310" y="4744149"/>
              <a:ext cx="158620" cy="4069080"/>
            </a:xfrm>
            <a:prstGeom prst="rect">
              <a:avLst/>
            </a:prstGeom>
            <a:solidFill>
              <a:srgbClr val="45B2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5ACD3D6-9687-4D12-B1D9-437B54EA9AE4}"/>
                </a:ext>
              </a:extLst>
            </p:cNvPr>
            <p:cNvSpPr/>
            <p:nvPr userDrawn="1"/>
          </p:nvSpPr>
          <p:spPr>
            <a:xfrm rot="16200000">
              <a:off x="10093390" y="4744150"/>
              <a:ext cx="158620" cy="4069080"/>
            </a:xfrm>
            <a:prstGeom prst="rect">
              <a:avLst/>
            </a:prstGeom>
            <a:solidFill>
              <a:srgbClr val="D1D3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F3A9672-42D7-45A3-87FB-254534BD529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790575"/>
            <a:ext cx="10668000" cy="1400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rgbClr val="5E50A1"/>
                </a:solidFill>
              </a:defRPr>
            </a:lvl1pPr>
            <a:lvl2pPr marL="457200" indent="0">
              <a:buNone/>
              <a:defRPr sz="3600" b="1">
                <a:solidFill>
                  <a:srgbClr val="5E50A1"/>
                </a:solidFill>
              </a:defRPr>
            </a:lvl2pPr>
            <a:lvl3pPr marL="914400" indent="0">
              <a:buNone/>
              <a:defRPr sz="3600" b="1">
                <a:solidFill>
                  <a:srgbClr val="5E50A1"/>
                </a:solidFill>
              </a:defRPr>
            </a:lvl3pPr>
            <a:lvl4pPr marL="1371600" indent="0">
              <a:buNone/>
              <a:defRPr sz="3600" b="1">
                <a:solidFill>
                  <a:srgbClr val="5E50A1"/>
                </a:solidFill>
              </a:defRPr>
            </a:lvl4pPr>
            <a:lvl5pPr marL="1828800" indent="0">
              <a:buNone/>
              <a:defRPr sz="3600" b="1">
                <a:solidFill>
                  <a:srgbClr val="5E50A1"/>
                </a:solidFill>
              </a:defRPr>
            </a:lvl5pPr>
          </a:lstStyle>
          <a:p>
            <a:pPr lvl="0"/>
            <a:r>
              <a:rPr lang="en-US" dirty="0"/>
              <a:t>Slide headline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8D0AE7F-D6FA-4F99-8331-02437FA773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44226" y="6220339"/>
            <a:ext cx="673100" cy="30428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fld id="{9C245FAF-A644-4B05-A981-9B5A52EC62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FB370D85-CB27-4534-88B0-0D98804ADDC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495551"/>
            <a:ext cx="10668000" cy="3724788"/>
          </a:xfrm>
          <a:prstGeom prst="rect">
            <a:avLst/>
          </a:prstGeom>
        </p:spPr>
        <p:txBody>
          <a:bodyPr numCol="1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E50A1"/>
              </a:buClr>
              <a:buSzTx/>
              <a:buFont typeface="Calibri Light" panose="020F0302020204030204" pitchFamily="34" charset="0"/>
              <a:buChar char="‐"/>
              <a:tabLst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685800" indent="-228600">
              <a:buFont typeface="Calibri Light" panose="020F0302020204030204" pitchFamily="34" charset="0"/>
              <a:buChar char="‐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>
              <a:buFont typeface="Calibri Light" panose="020F0302020204030204" pitchFamily="34" charset="0"/>
              <a:buChar char="‐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600200" indent="-228600">
              <a:buFont typeface="Calibri Light" panose="020F0302020204030204" pitchFamily="34" charset="0"/>
              <a:buChar char="‐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>
              <a:buFont typeface="Calibri Light" panose="020F0302020204030204" pitchFamily="34" charset="0"/>
              <a:buChar char="‐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‐"/>
              <a:tabLst/>
              <a:defRPr/>
            </a:pPr>
            <a:r>
              <a:rPr lang="en-US" dirty="0"/>
              <a:t>Bulleted content</a:t>
            </a:r>
          </a:p>
          <a:p>
            <a:pPr lvl="0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4A1082-B17C-41F3-BA13-EF8A0DD69097}"/>
              </a:ext>
            </a:extLst>
          </p:cNvPr>
          <p:cNvSpPr txBox="1"/>
          <p:nvPr userDrawn="1"/>
        </p:nvSpPr>
        <p:spPr>
          <a:xfrm>
            <a:off x="1167675" y="6248914"/>
            <a:ext cx="58067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D1D3D4"/>
                </a:solidFill>
              </a:rPr>
              <a:t>Company confidential ©2021-2023 Sigma Theta Tau International Honor Society of Nursing. All rights reserved worldwide.</a:t>
            </a:r>
          </a:p>
        </p:txBody>
      </p:sp>
    </p:spTree>
    <p:extLst>
      <p:ext uri="{BB962C8B-B14F-4D97-AF65-F5344CB8AC3E}">
        <p14:creationId xmlns:p14="http://schemas.microsoft.com/office/powerpoint/2010/main" val="129375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ACBE41B-1999-4100-A27D-2E95CB9B49DC}"/>
              </a:ext>
            </a:extLst>
          </p:cNvPr>
          <p:cNvGrpSpPr/>
          <p:nvPr userDrawn="1"/>
        </p:nvGrpSpPr>
        <p:grpSpPr>
          <a:xfrm>
            <a:off x="0" y="6699379"/>
            <a:ext cx="12207240" cy="158621"/>
            <a:chOff x="0" y="6699379"/>
            <a:chExt cx="12207240" cy="15862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2E58FFA-FADB-487F-9817-58DC8930A29E}"/>
                </a:ext>
              </a:extLst>
            </p:cNvPr>
            <p:cNvSpPr/>
            <p:nvPr userDrawn="1"/>
          </p:nvSpPr>
          <p:spPr>
            <a:xfrm rot="16200000">
              <a:off x="1955230" y="4744149"/>
              <a:ext cx="158620" cy="4069080"/>
            </a:xfrm>
            <a:prstGeom prst="rect">
              <a:avLst/>
            </a:prstGeom>
            <a:solidFill>
              <a:srgbClr val="5E50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AFBEF40-55FD-48C0-8141-B892AA3AA339}"/>
                </a:ext>
              </a:extLst>
            </p:cNvPr>
            <p:cNvSpPr/>
            <p:nvPr userDrawn="1"/>
          </p:nvSpPr>
          <p:spPr>
            <a:xfrm rot="16200000">
              <a:off x="6024310" y="4744149"/>
              <a:ext cx="158620" cy="4069080"/>
            </a:xfrm>
            <a:prstGeom prst="rect">
              <a:avLst/>
            </a:prstGeom>
            <a:solidFill>
              <a:srgbClr val="45B2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5ACD3D6-9687-4D12-B1D9-437B54EA9AE4}"/>
                </a:ext>
              </a:extLst>
            </p:cNvPr>
            <p:cNvSpPr/>
            <p:nvPr userDrawn="1"/>
          </p:nvSpPr>
          <p:spPr>
            <a:xfrm rot="16200000">
              <a:off x="10093390" y="4744150"/>
              <a:ext cx="158620" cy="4069080"/>
            </a:xfrm>
            <a:prstGeom prst="rect">
              <a:avLst/>
            </a:prstGeom>
            <a:solidFill>
              <a:srgbClr val="D1D3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F3A9672-42D7-45A3-87FB-254534BD529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790575"/>
            <a:ext cx="10668000" cy="1400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rgbClr val="5E50A1"/>
                </a:solidFill>
              </a:defRPr>
            </a:lvl1pPr>
            <a:lvl2pPr marL="457200" indent="0">
              <a:buNone/>
              <a:defRPr sz="3600" b="1">
                <a:solidFill>
                  <a:srgbClr val="5E50A1"/>
                </a:solidFill>
              </a:defRPr>
            </a:lvl2pPr>
            <a:lvl3pPr marL="914400" indent="0">
              <a:buNone/>
              <a:defRPr sz="3600" b="1">
                <a:solidFill>
                  <a:srgbClr val="5E50A1"/>
                </a:solidFill>
              </a:defRPr>
            </a:lvl3pPr>
            <a:lvl4pPr marL="1371600" indent="0">
              <a:buNone/>
              <a:defRPr sz="3600" b="1">
                <a:solidFill>
                  <a:srgbClr val="5E50A1"/>
                </a:solidFill>
              </a:defRPr>
            </a:lvl4pPr>
            <a:lvl5pPr marL="1828800" indent="0">
              <a:buNone/>
              <a:defRPr sz="3600" b="1">
                <a:solidFill>
                  <a:srgbClr val="5E50A1"/>
                </a:solidFill>
              </a:defRPr>
            </a:lvl5pPr>
          </a:lstStyle>
          <a:p>
            <a:pPr lvl="0"/>
            <a:r>
              <a:rPr lang="en-US" dirty="0"/>
              <a:t>Slide headline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B370D85-CB27-4534-88B0-0D98804ADDC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495551"/>
            <a:ext cx="10668000" cy="3724788"/>
          </a:xfrm>
          <a:prstGeom prst="rect">
            <a:avLst/>
          </a:prstGeom>
        </p:spPr>
        <p:txBody>
          <a:bodyPr numCol="2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E50A1"/>
              </a:buClr>
              <a:buSzTx/>
              <a:buFont typeface="Calibri Light" panose="020F0302020204030204" pitchFamily="34" charset="0"/>
              <a:buChar char="‐"/>
              <a:tabLst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685800" indent="-228600">
              <a:buFont typeface="Calibri Light" panose="020F0302020204030204" pitchFamily="34" charset="0"/>
              <a:buChar char="‐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>
              <a:buFont typeface="Calibri Light" panose="020F0302020204030204" pitchFamily="34" charset="0"/>
              <a:buChar char="‐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600200" indent="-228600">
              <a:buFont typeface="Calibri Light" panose="020F0302020204030204" pitchFamily="34" charset="0"/>
              <a:buChar char="‐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>
              <a:buFont typeface="Calibri Light" panose="020F0302020204030204" pitchFamily="34" charset="0"/>
              <a:buChar char="‐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‐"/>
              <a:tabLst/>
              <a:defRPr/>
            </a:pPr>
            <a:r>
              <a:rPr lang="en-US" dirty="0"/>
              <a:t>Bulleted content</a:t>
            </a:r>
          </a:p>
          <a:p>
            <a:pPr lvl="0"/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8D0AE7F-D6FA-4F99-8331-02437FA773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44226" y="6220339"/>
            <a:ext cx="673100" cy="30428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fld id="{9C245FAF-A644-4B05-A981-9B5A52EC62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6BBFD6-0922-46E1-B3CE-7F279ADD91C7}"/>
              </a:ext>
            </a:extLst>
          </p:cNvPr>
          <p:cNvSpPr txBox="1"/>
          <p:nvPr userDrawn="1"/>
        </p:nvSpPr>
        <p:spPr>
          <a:xfrm>
            <a:off x="1167675" y="6248914"/>
            <a:ext cx="58067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D1D3D4"/>
                </a:solidFill>
              </a:rPr>
              <a:t>Company confidential ©2021-2023 Sigma Theta Tau International Honor Society of Nursing. All rights reserved worldwide.</a:t>
            </a:r>
          </a:p>
        </p:txBody>
      </p:sp>
    </p:spTree>
    <p:extLst>
      <p:ext uri="{BB962C8B-B14F-4D97-AF65-F5344CB8AC3E}">
        <p14:creationId xmlns:p14="http://schemas.microsoft.com/office/powerpoint/2010/main" val="173035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- IMAG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ACBE41B-1999-4100-A27D-2E95CB9B49DC}"/>
              </a:ext>
            </a:extLst>
          </p:cNvPr>
          <p:cNvGrpSpPr/>
          <p:nvPr userDrawn="1"/>
        </p:nvGrpSpPr>
        <p:grpSpPr>
          <a:xfrm>
            <a:off x="0" y="6699379"/>
            <a:ext cx="12207240" cy="158621"/>
            <a:chOff x="0" y="6699379"/>
            <a:chExt cx="12207240" cy="15862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2E58FFA-FADB-487F-9817-58DC8930A29E}"/>
                </a:ext>
              </a:extLst>
            </p:cNvPr>
            <p:cNvSpPr/>
            <p:nvPr userDrawn="1"/>
          </p:nvSpPr>
          <p:spPr>
            <a:xfrm rot="16200000">
              <a:off x="1955230" y="4744149"/>
              <a:ext cx="158620" cy="4069080"/>
            </a:xfrm>
            <a:prstGeom prst="rect">
              <a:avLst/>
            </a:prstGeom>
            <a:solidFill>
              <a:srgbClr val="5E50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AFBEF40-55FD-48C0-8141-B892AA3AA339}"/>
                </a:ext>
              </a:extLst>
            </p:cNvPr>
            <p:cNvSpPr/>
            <p:nvPr userDrawn="1"/>
          </p:nvSpPr>
          <p:spPr>
            <a:xfrm rot="16200000">
              <a:off x="6024310" y="4744149"/>
              <a:ext cx="158620" cy="4069080"/>
            </a:xfrm>
            <a:prstGeom prst="rect">
              <a:avLst/>
            </a:prstGeom>
            <a:solidFill>
              <a:srgbClr val="45B2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5ACD3D6-9687-4D12-B1D9-437B54EA9AE4}"/>
                </a:ext>
              </a:extLst>
            </p:cNvPr>
            <p:cNvSpPr/>
            <p:nvPr userDrawn="1"/>
          </p:nvSpPr>
          <p:spPr>
            <a:xfrm rot="16200000">
              <a:off x="10093390" y="4744150"/>
              <a:ext cx="158620" cy="4069080"/>
            </a:xfrm>
            <a:prstGeom prst="rect">
              <a:avLst/>
            </a:prstGeom>
            <a:solidFill>
              <a:srgbClr val="D1D3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F3A9672-42D7-45A3-87FB-254534BD529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790575"/>
            <a:ext cx="10668000" cy="1400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rgbClr val="5E50A1"/>
                </a:solidFill>
              </a:defRPr>
            </a:lvl1pPr>
            <a:lvl2pPr marL="457200" indent="0">
              <a:buNone/>
              <a:defRPr sz="3600" b="1">
                <a:solidFill>
                  <a:srgbClr val="5E50A1"/>
                </a:solidFill>
              </a:defRPr>
            </a:lvl2pPr>
            <a:lvl3pPr marL="914400" indent="0">
              <a:buNone/>
              <a:defRPr sz="3600" b="1">
                <a:solidFill>
                  <a:srgbClr val="5E50A1"/>
                </a:solidFill>
              </a:defRPr>
            </a:lvl3pPr>
            <a:lvl4pPr marL="1371600" indent="0">
              <a:buNone/>
              <a:defRPr sz="3600" b="1">
                <a:solidFill>
                  <a:srgbClr val="5E50A1"/>
                </a:solidFill>
              </a:defRPr>
            </a:lvl4pPr>
            <a:lvl5pPr marL="1828800" indent="0">
              <a:buNone/>
              <a:defRPr sz="3600" b="1">
                <a:solidFill>
                  <a:srgbClr val="5E50A1"/>
                </a:solidFill>
              </a:defRPr>
            </a:lvl5pPr>
          </a:lstStyle>
          <a:p>
            <a:pPr lvl="0"/>
            <a:r>
              <a:rPr lang="en-US" dirty="0"/>
              <a:t>Slide headline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8D0AE7F-D6FA-4F99-8331-02437FA773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44226" y="6220339"/>
            <a:ext cx="673100" cy="30428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sz="1400" b="1">
                <a:solidFill>
                  <a:srgbClr val="5E50A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fld id="{9C245FAF-A644-4B05-A981-9B5A52EC62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7740B1-150F-4428-A01C-700E2EFB6B1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8200" y="2495550"/>
            <a:ext cx="10668000" cy="3549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image.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F0799F-5537-48ED-814C-EB1FD71891EE}"/>
              </a:ext>
            </a:extLst>
          </p:cNvPr>
          <p:cNvSpPr txBox="1"/>
          <p:nvPr userDrawn="1"/>
        </p:nvSpPr>
        <p:spPr>
          <a:xfrm>
            <a:off x="1167675" y="6248914"/>
            <a:ext cx="58067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D1D3D4"/>
                </a:solidFill>
              </a:rPr>
              <a:t>Company confidential ©2021-2023 Sigma Theta Tau International Honor Society of Nursing. All rights reserved worldwide.</a:t>
            </a:r>
          </a:p>
        </p:txBody>
      </p:sp>
    </p:spTree>
    <p:extLst>
      <p:ext uri="{BB962C8B-B14F-4D97-AF65-F5344CB8AC3E}">
        <p14:creationId xmlns:p14="http://schemas.microsoft.com/office/powerpoint/2010/main" val="907997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17B3285F-7668-4BD4-8BC3-C65D3268E256}"/>
              </a:ext>
            </a:extLst>
          </p:cNvPr>
          <p:cNvGrpSpPr/>
          <p:nvPr userDrawn="1"/>
        </p:nvGrpSpPr>
        <p:grpSpPr>
          <a:xfrm>
            <a:off x="0" y="6699379"/>
            <a:ext cx="12207240" cy="158621"/>
            <a:chOff x="0" y="6699379"/>
            <a:chExt cx="12207240" cy="15862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2DF7AC3-EAA1-4FE7-809E-6E0649D5FE44}"/>
                </a:ext>
              </a:extLst>
            </p:cNvPr>
            <p:cNvSpPr/>
            <p:nvPr userDrawn="1"/>
          </p:nvSpPr>
          <p:spPr>
            <a:xfrm rot="16200000">
              <a:off x="1955230" y="4744149"/>
              <a:ext cx="158620" cy="4069080"/>
            </a:xfrm>
            <a:prstGeom prst="rect">
              <a:avLst/>
            </a:prstGeom>
            <a:solidFill>
              <a:srgbClr val="5E50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noFill/>
                </a:ln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D1EBA2C-57FD-4160-99FC-9F85D71F0FAE}"/>
                </a:ext>
              </a:extLst>
            </p:cNvPr>
            <p:cNvSpPr/>
            <p:nvPr userDrawn="1"/>
          </p:nvSpPr>
          <p:spPr>
            <a:xfrm rot="16200000">
              <a:off x="6024310" y="4744149"/>
              <a:ext cx="158620" cy="4069080"/>
            </a:xfrm>
            <a:prstGeom prst="rect">
              <a:avLst/>
            </a:prstGeom>
            <a:solidFill>
              <a:srgbClr val="45B2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E531538-8788-48B2-8412-C277AA708C16}"/>
                </a:ext>
              </a:extLst>
            </p:cNvPr>
            <p:cNvSpPr/>
            <p:nvPr userDrawn="1"/>
          </p:nvSpPr>
          <p:spPr>
            <a:xfrm rot="16200000">
              <a:off x="10093390" y="4744150"/>
              <a:ext cx="158620" cy="4069080"/>
            </a:xfrm>
            <a:prstGeom prst="rect">
              <a:avLst/>
            </a:prstGeom>
            <a:solidFill>
              <a:srgbClr val="D1D3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C699448-EBF1-45FB-BE09-2B0F6AC378A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790575"/>
            <a:ext cx="5619750" cy="1400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rgbClr val="5E50A1"/>
                </a:solidFill>
              </a:defRPr>
            </a:lvl1pPr>
            <a:lvl2pPr marL="457200" indent="0">
              <a:buNone/>
              <a:defRPr sz="3600" b="1">
                <a:solidFill>
                  <a:srgbClr val="5E50A1"/>
                </a:solidFill>
              </a:defRPr>
            </a:lvl2pPr>
            <a:lvl3pPr marL="914400" indent="0">
              <a:buNone/>
              <a:defRPr sz="3600" b="1">
                <a:solidFill>
                  <a:srgbClr val="5E50A1"/>
                </a:solidFill>
              </a:defRPr>
            </a:lvl3pPr>
            <a:lvl4pPr marL="1371600" indent="0">
              <a:buNone/>
              <a:defRPr sz="3600" b="1">
                <a:solidFill>
                  <a:srgbClr val="5E50A1"/>
                </a:solidFill>
              </a:defRPr>
            </a:lvl4pPr>
            <a:lvl5pPr marL="1828800" indent="0">
              <a:buNone/>
              <a:defRPr sz="3600" b="1">
                <a:solidFill>
                  <a:srgbClr val="5E50A1"/>
                </a:solidFill>
              </a:defRPr>
            </a:lvl5pPr>
          </a:lstStyle>
          <a:p>
            <a:pPr lvl="0"/>
            <a:r>
              <a:rPr lang="en-US" dirty="0"/>
              <a:t>Slide headline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19E405D1-8723-44FE-8733-DCFB17463E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495551"/>
            <a:ext cx="5619750" cy="3724788"/>
          </a:xfrm>
          <a:prstGeom prst="rect">
            <a:avLst/>
          </a:prstGeo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E50A1"/>
              </a:buClr>
              <a:buSzTx/>
              <a:buFont typeface="Calibri Light" panose="020F0302020204030204" pitchFamily="34" charset="0"/>
              <a:buChar char="‐"/>
              <a:tabLst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685800" indent="-228600">
              <a:buFont typeface="Calibri Light" panose="020F0302020204030204" pitchFamily="34" charset="0"/>
              <a:buChar char="‐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>
              <a:buFont typeface="Calibri Light" panose="020F0302020204030204" pitchFamily="34" charset="0"/>
              <a:buChar char="‐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600200" indent="-228600">
              <a:buFont typeface="Calibri Light" panose="020F0302020204030204" pitchFamily="34" charset="0"/>
              <a:buChar char="‐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>
              <a:buFont typeface="Calibri Light" panose="020F0302020204030204" pitchFamily="34" charset="0"/>
              <a:buChar char="‐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‐"/>
              <a:tabLst/>
              <a:defRPr/>
            </a:pPr>
            <a:r>
              <a:rPr lang="en-US" dirty="0"/>
              <a:t>Bulleted content</a:t>
            </a:r>
          </a:p>
          <a:p>
            <a:pPr lvl="0"/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B198581-8778-4089-9230-B485B6411FA5}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6619875" y="0"/>
            <a:ext cx="5572125" cy="6699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image.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D2552B-CD26-4562-A9A0-BB646F7A498C}"/>
              </a:ext>
            </a:extLst>
          </p:cNvPr>
          <p:cNvSpPr txBox="1"/>
          <p:nvPr userDrawn="1"/>
        </p:nvSpPr>
        <p:spPr>
          <a:xfrm>
            <a:off x="1167675" y="6248914"/>
            <a:ext cx="58067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D1D3D4"/>
                </a:solidFill>
              </a:rPr>
              <a:t>Company confidential ©2021-2023 Sigma Theta Tau International Honor Society of Nursing. All rights reserved worldwide.</a:t>
            </a:r>
          </a:p>
        </p:txBody>
      </p:sp>
    </p:spTree>
    <p:extLst>
      <p:ext uri="{BB962C8B-B14F-4D97-AF65-F5344CB8AC3E}">
        <p14:creationId xmlns:p14="http://schemas.microsoft.com/office/powerpoint/2010/main" val="242022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847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4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FE024-6B61-40EA-A895-AFE525BD87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59BAA1-E9AA-458A-B45F-995517D19E4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541A357-B943-4807-96D7-2A4C9BA62CB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7445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2CFB10A-9256-45AF-892B-B746A2185C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728DE-6C5F-4F59-9808-A120341FEA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38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396D70-326D-46A8-86F0-73DEEB470F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F5ADE-EA74-4967-859E-492EE69260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70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A3B3C00-5347-4FD7-A8BE-D82F70663C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BCA5E-0A32-4268-A4F1-F091158250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9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E54022-E270-4A20-96C7-2F741C035E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8AFD7-42D5-494D-9BD7-E854C69CB6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184B19-BB75-44AB-8E05-C204F8C161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4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1919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Adrienne Clodfelter</dc:creator>
  <cp:lastModifiedBy>Emily Kusz</cp:lastModifiedBy>
  <cp:revision>43</cp:revision>
  <dcterms:created xsi:type="dcterms:W3CDTF">2017-10-22T17:41:05Z</dcterms:created>
  <dcterms:modified xsi:type="dcterms:W3CDTF">2022-03-29T18:14:07Z</dcterms:modified>
</cp:coreProperties>
</file>