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5"/>
  </p:handoutMasterIdLst>
  <p:sldIdLst>
    <p:sldId id="256" r:id="rId5"/>
    <p:sldId id="257" r:id="rId6"/>
    <p:sldId id="258" r:id="rId7"/>
    <p:sldId id="260" r:id="rId8"/>
    <p:sldId id="259" r:id="rId9"/>
    <p:sldId id="261" r:id="rId10"/>
    <p:sldId id="262" r:id="rId11"/>
    <p:sldId id="263" r:id="rId12"/>
    <p:sldId id="265" r:id="rId13"/>
    <p:sldId id="2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33AF37-D435-4E0D-9FB4-90F2DB12AFDF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81B304-E186-4B2E-B1D0-0847B1615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11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3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6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1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5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2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9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0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7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1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8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3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EE9A0-2C79-4DA4-A97D-251DB2F7A31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F48CD-AAC8-441F-A938-183C402B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3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62459"/>
          </a:xfrm>
        </p:spPr>
        <p:txBody>
          <a:bodyPr/>
          <a:lstStyle/>
          <a:p>
            <a:r>
              <a:rPr lang="en-US" dirty="0"/>
              <a:t>Welcome to the </a:t>
            </a:r>
            <a:r>
              <a:rPr lang="en-US" i="1" dirty="0"/>
              <a:t>(Name of Honor Society)</a:t>
            </a:r>
            <a:r>
              <a:rPr lang="en-US" dirty="0"/>
              <a:t> Induction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76395"/>
            <a:ext cx="9144000" cy="632210"/>
          </a:xfrm>
        </p:spPr>
        <p:txBody>
          <a:bodyPr/>
          <a:lstStyle/>
          <a:p>
            <a:r>
              <a:rPr lang="en-US" i="1" dirty="0"/>
              <a:t>Enter date</a:t>
            </a:r>
          </a:p>
        </p:txBody>
      </p:sp>
    </p:spTree>
    <p:extLst>
      <p:ext uri="{BB962C8B-B14F-4D97-AF65-F5344CB8AC3E}">
        <p14:creationId xmlns:p14="http://schemas.microsoft.com/office/powerpoint/2010/main" val="2645798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(optional) Reception Information and Upcoming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Add details for any reception following the induction</a:t>
            </a:r>
          </a:p>
          <a:p>
            <a:r>
              <a:rPr lang="en-US" i="1" dirty="0"/>
              <a:t>Add details for upcoming honor society programs &amp; events</a:t>
            </a:r>
          </a:p>
          <a:p>
            <a:pPr marL="0" indent="0">
              <a:buNone/>
            </a:pPr>
            <a:r>
              <a:rPr lang="en-US" i="1" dirty="0"/>
              <a:t>				</a:t>
            </a:r>
            <a:r>
              <a:rPr lang="en-US" sz="1600" i="1" dirty="0"/>
              <a:t>Add to script too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0961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Chapter Leaders and Guests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President</a:t>
            </a:r>
          </a:p>
          <a:p>
            <a:pPr marL="0" indent="0">
              <a:buNone/>
            </a:pPr>
            <a:r>
              <a:rPr lang="en-US" dirty="0"/>
              <a:t>Vice President</a:t>
            </a:r>
          </a:p>
          <a:p>
            <a:pPr marL="0" indent="0">
              <a:buNone/>
            </a:pPr>
            <a:r>
              <a:rPr lang="en-US" dirty="0"/>
              <a:t>Counselor</a:t>
            </a:r>
          </a:p>
          <a:p>
            <a:pPr marL="0" indent="0">
              <a:buNone/>
            </a:pPr>
            <a:r>
              <a:rPr lang="en-US" dirty="0"/>
              <a:t>Treasurer</a:t>
            </a:r>
          </a:p>
          <a:p>
            <a:pPr marL="0" indent="0">
              <a:buNone/>
            </a:pPr>
            <a:r>
              <a:rPr lang="en-US" dirty="0"/>
              <a:t>Secretary</a:t>
            </a:r>
          </a:p>
          <a:p>
            <a:pPr marL="0" indent="0">
              <a:buNone/>
            </a:pPr>
            <a:r>
              <a:rPr lang="en-US" dirty="0"/>
              <a:t>Keynote speaker</a:t>
            </a:r>
          </a:p>
          <a:p>
            <a:pPr marL="0" indent="0">
              <a:buNone/>
            </a:pPr>
            <a:r>
              <a:rPr lang="en-US" dirty="0"/>
              <a:t>Dean</a:t>
            </a:r>
          </a:p>
          <a:p>
            <a:pPr marL="0" indent="0">
              <a:buNone/>
            </a:pP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2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Honor Society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Enter honor society history or delete slide</a:t>
            </a:r>
          </a:p>
        </p:txBody>
      </p:sp>
    </p:spTree>
    <p:extLst>
      <p:ext uri="{BB962C8B-B14F-4D97-AF65-F5344CB8AC3E}">
        <p14:creationId xmlns:p14="http://schemas.microsoft.com/office/powerpoint/2010/main" val="75776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Our Goal – Official Chapter Status with the Honor Society of Nursing, Sigma Theta Tau International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an honor society, our goal is to apply for chapter charter status with Sigma Theta Tau International in (Month, Year)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800" dirty="0"/>
              <a:t>STTI: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Founded in 1922 by six nurses in Indianapolis, IN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Values: Love, Courage and Honor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More than 500 chapters with approximately 135,000 active members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Members residing in over 90 countries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Pending chapter charter application approval, all (Name of Honor Society) members and new inductees will be invited to be inducted into the new, official STTI chapter.</a:t>
            </a:r>
          </a:p>
        </p:txBody>
      </p:sp>
    </p:spTree>
    <p:extLst>
      <p:ext uri="{BB962C8B-B14F-4D97-AF65-F5344CB8AC3E}">
        <p14:creationId xmlns:p14="http://schemas.microsoft.com/office/powerpoint/2010/main" val="3050556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Membership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3770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Our inductees are among a distinguished group of nurses – students and professionals – who have met or exceeded or rigorous standards required to receive an invitation to join our honor society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96281" y="3682314"/>
            <a:ext cx="579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Upload group photo</a:t>
            </a:r>
          </a:p>
        </p:txBody>
      </p:sp>
    </p:spTree>
    <p:extLst>
      <p:ext uri="{BB962C8B-B14F-4D97-AF65-F5344CB8AC3E}">
        <p14:creationId xmlns:p14="http://schemas.microsoft.com/office/powerpoint/2010/main" val="2715597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 accept membership into the (honor society name) and I pledge to fulfill its commitment to nursing excellence, knowledge, service, and leadership throughout my career. </a:t>
            </a:r>
          </a:p>
        </p:txBody>
      </p:sp>
    </p:spTree>
    <p:extLst>
      <p:ext uri="{BB962C8B-B14F-4D97-AF65-F5344CB8AC3E}">
        <p14:creationId xmlns:p14="http://schemas.microsoft.com/office/powerpoint/2010/main" val="438191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New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List name of inductees in alphabetical order</a:t>
            </a:r>
          </a:p>
          <a:p>
            <a:r>
              <a:rPr lang="en-US" i="1" dirty="0"/>
              <a:t>Make sure the order matches the script</a:t>
            </a:r>
          </a:p>
        </p:txBody>
      </p:sp>
    </p:spTree>
    <p:extLst>
      <p:ext uri="{BB962C8B-B14F-4D97-AF65-F5344CB8AC3E}">
        <p14:creationId xmlns:p14="http://schemas.microsoft.com/office/powerpoint/2010/main" val="999594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6605"/>
            <a:ext cx="10515600" cy="57403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dirty="0"/>
              <a:t>Congratulations!!! </a:t>
            </a:r>
          </a:p>
        </p:txBody>
      </p:sp>
    </p:spTree>
    <p:extLst>
      <p:ext uri="{BB962C8B-B14F-4D97-AF65-F5344CB8AC3E}">
        <p14:creationId xmlns:p14="http://schemas.microsoft.com/office/powerpoint/2010/main" val="575514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6605"/>
            <a:ext cx="10515600" cy="57403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i="1" dirty="0"/>
              <a:t>Keynote speaker</a:t>
            </a:r>
          </a:p>
          <a:p>
            <a:pPr marL="0" indent="0" algn="ctr">
              <a:buNone/>
            </a:pPr>
            <a:r>
              <a:rPr lang="en-US" sz="2400" i="1" dirty="0"/>
              <a:t>(optional)</a:t>
            </a:r>
          </a:p>
        </p:txBody>
      </p:sp>
    </p:spTree>
    <p:extLst>
      <p:ext uri="{BB962C8B-B14F-4D97-AF65-F5344CB8AC3E}">
        <p14:creationId xmlns:p14="http://schemas.microsoft.com/office/powerpoint/2010/main" val="1918221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136B42929B2048904D8E8B7B2DE2EC" ma:contentTypeVersion="2" ma:contentTypeDescription="Create a new document." ma:contentTypeScope="" ma:versionID="6e606f238c3bab8a4aab5b65650650cf">
  <xsd:schema xmlns:xsd="http://www.w3.org/2001/XMLSchema" xmlns:xs="http://www.w3.org/2001/XMLSchema" xmlns:p="http://schemas.microsoft.com/office/2006/metadata/properties" xmlns:ns2="5f3d93bd-78ae-4ff4-9433-07cdd4048d60" targetNamespace="http://schemas.microsoft.com/office/2006/metadata/properties" ma:root="true" ma:fieldsID="83705b8060ad1472b7bdfc0398ea97c8" ns2:_="">
    <xsd:import namespace="5f3d93bd-78ae-4ff4-9433-07cdd4048d6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d93bd-78ae-4ff4-9433-07cdd4048d6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D354AF-8D09-4CB2-A48E-B292EB3419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D45220-D05A-4CC9-B2B5-7E0CD83037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3d93bd-78ae-4ff4-9433-07cdd4048d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644219-BBAA-4800-B518-DDFDA47FAFF8}">
  <ds:schemaRefs>
    <ds:schemaRef ds:uri="http://schemas.microsoft.com/office/2006/documentManagement/types"/>
    <ds:schemaRef ds:uri="5f3d93bd-78ae-4ff4-9433-07cdd4048d60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260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Welcome to the (Name of Honor Society) Induction</vt:lpstr>
      <vt:lpstr>Chapter Leaders and Guests</vt:lpstr>
      <vt:lpstr>Honor Society History</vt:lpstr>
      <vt:lpstr>Our Goal – Official Chapter Status with the Honor Society of Nursing, Sigma Theta Tau International</vt:lpstr>
      <vt:lpstr>Membership Eligibility</vt:lpstr>
      <vt:lpstr>Pledge</vt:lpstr>
      <vt:lpstr>New Members</vt:lpstr>
      <vt:lpstr>PowerPoint Presentation</vt:lpstr>
      <vt:lpstr>PowerPoint Presentation</vt:lpstr>
      <vt:lpstr>(optional) Reception Information and Upcoming Events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(Name of Honor Society) Induction</dc:title>
  <dc:creator>Amy Wall</dc:creator>
  <cp:lastModifiedBy>DeShawn Easley</cp:lastModifiedBy>
  <cp:revision>11</cp:revision>
  <cp:lastPrinted>2015-10-05T20:51:54Z</cp:lastPrinted>
  <dcterms:created xsi:type="dcterms:W3CDTF">2015-10-05T19:31:56Z</dcterms:created>
  <dcterms:modified xsi:type="dcterms:W3CDTF">2017-09-25T12:11:28Z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0x01010022136B42929B2048904D8E8B7B2DE2EC</vt:lpwstr>
  </property>
</Properties>
</file>