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72" r:id="rId6"/>
    <p:sldId id="257" r:id="rId7"/>
    <p:sldId id="259" r:id="rId8"/>
    <p:sldId id="260" r:id="rId9"/>
    <p:sldId id="262" r:id="rId10"/>
    <p:sldId id="261" r:id="rId11"/>
    <p:sldId id="258" r:id="rId12"/>
    <p:sldId id="265" r:id="rId13"/>
    <p:sldId id="263" r:id="rId14"/>
    <p:sldId id="266" r:id="rId15"/>
    <p:sldId id="274" r:id="rId16"/>
    <p:sldId id="275" r:id="rId17"/>
    <p:sldId id="270" r:id="rId18"/>
    <p:sldId id="273" r:id="rId19"/>
    <p:sldId id="271" r:id="rId20"/>
    <p:sldId id="268" r:id="rId21"/>
    <p:sldId id="276" r:id="rId22"/>
    <p:sldId id="267" r:id="rId23"/>
    <p:sldId id="26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92" autoAdjust="0"/>
  </p:normalViewPr>
  <p:slideViewPr>
    <p:cSldViewPr>
      <p:cViewPr>
        <p:scale>
          <a:sx n="100" d="100"/>
          <a:sy n="100" d="100"/>
        </p:scale>
        <p:origin x="1830" y="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D74ED-8BF5-407B-B14B-A7DD755D0334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3B7D-E2D2-416A-8D6A-15083E5E9BA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D74ED-8BF5-407B-B14B-A7DD755D0334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3B7D-E2D2-416A-8D6A-15083E5E9B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D74ED-8BF5-407B-B14B-A7DD755D0334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3B7D-E2D2-416A-8D6A-15083E5E9B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D74ED-8BF5-407B-B14B-A7DD755D0334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3B7D-E2D2-416A-8D6A-15083E5E9B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D74ED-8BF5-407B-B14B-A7DD755D0334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CC43B7D-E2D2-416A-8D6A-15083E5E9BA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D74ED-8BF5-407B-B14B-A7DD755D0334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3B7D-E2D2-416A-8D6A-15083E5E9B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D74ED-8BF5-407B-B14B-A7DD755D0334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3B7D-E2D2-416A-8D6A-15083E5E9B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D74ED-8BF5-407B-B14B-A7DD755D0334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3B7D-E2D2-416A-8D6A-15083E5E9B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D74ED-8BF5-407B-B14B-A7DD755D0334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3B7D-E2D2-416A-8D6A-15083E5E9B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D74ED-8BF5-407B-B14B-A7DD755D0334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3B7D-E2D2-416A-8D6A-15083E5E9B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D74ED-8BF5-407B-B14B-A7DD755D0334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3B7D-E2D2-416A-8D6A-15083E5E9B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EAD74ED-8BF5-407B-B14B-A7DD755D0334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CC43B7D-E2D2-416A-8D6A-15083E5E9BA2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381000" y="2133600"/>
            <a:ext cx="8458200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400" b="1" dirty="0">
                <a:solidFill>
                  <a:srgbClr val="FF3399"/>
                </a:solidFill>
                <a:latin typeface="Verdana" pitchFamily="34" charset="0"/>
              </a:rPr>
              <a:t>Experience the </a:t>
            </a:r>
          </a:p>
          <a:p>
            <a:pPr algn="ctr">
              <a:spcBef>
                <a:spcPct val="50000"/>
              </a:spcBef>
            </a:pPr>
            <a:r>
              <a:rPr lang="en-US" altLang="en-US" sz="2800" b="1" dirty="0">
                <a:solidFill>
                  <a:srgbClr val="FF3399"/>
                </a:solidFill>
                <a:latin typeface="Verdana" pitchFamily="34" charset="0"/>
              </a:rPr>
              <a:t>University of ABC Honor Society of Nursing</a:t>
            </a:r>
          </a:p>
        </p:txBody>
      </p:sp>
      <p:pic>
        <p:nvPicPr>
          <p:cNvPr id="1026" name="Picture 2" descr="C:\Users\deshara\AppData\Local\Microsoft\Windows\Temporary Internet Files\Content.IE5\54CBPB6B\MC90043709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6073" y="3866329"/>
            <a:ext cx="2548054" cy="2548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100" b="1" kern="1200" cap="none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Introduction for Students and Nurses</a:t>
            </a:r>
          </a:p>
        </p:txBody>
      </p:sp>
    </p:spTree>
    <p:extLst>
      <p:ext uri="{BB962C8B-B14F-4D97-AF65-F5344CB8AC3E}">
        <p14:creationId xmlns:p14="http://schemas.microsoft.com/office/powerpoint/2010/main" val="41192969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Past Events </a:t>
            </a:r>
            <a:r>
              <a:rPr lang="en-US" sz="2400" dirty="0"/>
              <a:t>(optional)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599"/>
            <a:ext cx="8229600" cy="533697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Include:</a:t>
            </a:r>
          </a:p>
          <a:p>
            <a:pPr lvl="1"/>
            <a:r>
              <a:rPr lang="en-US" b="1" dirty="0"/>
              <a:t>Professional Development</a:t>
            </a:r>
          </a:p>
          <a:p>
            <a:pPr lvl="2"/>
            <a:r>
              <a:rPr lang="en-US" dirty="0"/>
              <a:t>Events/Workshops</a:t>
            </a:r>
          </a:p>
          <a:p>
            <a:pPr marL="905256" lvl="2" indent="0">
              <a:buNone/>
            </a:pPr>
            <a:endParaRPr lang="en-US" dirty="0"/>
          </a:p>
          <a:p>
            <a:pPr lvl="1"/>
            <a:r>
              <a:rPr lang="en-US" b="1" dirty="0"/>
              <a:t>Leadership Development</a:t>
            </a:r>
          </a:p>
          <a:p>
            <a:pPr lvl="2"/>
            <a:r>
              <a:rPr lang="en-US" dirty="0"/>
              <a:t>Events/Workshops</a:t>
            </a:r>
          </a:p>
          <a:p>
            <a:pPr marL="905256" lvl="2" indent="0">
              <a:buNone/>
            </a:pPr>
            <a:endParaRPr lang="en-US" dirty="0"/>
          </a:p>
          <a:p>
            <a:pPr lvl="1"/>
            <a:r>
              <a:rPr lang="en-US" b="1" dirty="0"/>
              <a:t>Networking Opportunities</a:t>
            </a:r>
          </a:p>
          <a:p>
            <a:pPr lvl="2"/>
            <a:r>
              <a:rPr lang="en-US" dirty="0"/>
              <a:t>Meet &amp; Greet/Social/Happy Hour</a:t>
            </a:r>
          </a:p>
          <a:p>
            <a:pPr marL="905256" lvl="2" indent="0">
              <a:buNone/>
            </a:pPr>
            <a:endParaRPr lang="en-US" dirty="0"/>
          </a:p>
          <a:p>
            <a:pPr lvl="1"/>
            <a:r>
              <a:rPr lang="en-US" b="1" dirty="0"/>
              <a:t>Community Service</a:t>
            </a:r>
          </a:p>
          <a:p>
            <a:pPr lvl="2"/>
            <a:r>
              <a:rPr lang="en-US" dirty="0"/>
              <a:t>Events</a:t>
            </a:r>
          </a:p>
          <a:p>
            <a:pPr marL="905256" lvl="2" indent="0">
              <a:buNone/>
            </a:pPr>
            <a:endParaRPr lang="en-US" b="1" dirty="0"/>
          </a:p>
          <a:p>
            <a:pPr lvl="1"/>
            <a:r>
              <a:rPr lang="en-US" b="1" dirty="0"/>
              <a:t>Philanthropic Opportunities</a:t>
            </a:r>
          </a:p>
        </p:txBody>
      </p:sp>
      <p:pic>
        <p:nvPicPr>
          <p:cNvPr id="4" name="Picture 2" descr="C:\Users\deshara\AppData\Local\Microsoft\Windows\Temporary Internet Files\Content.IE5\54CBPB6B\MC900437092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390444"/>
            <a:ext cx="9906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4343400" y="6400800"/>
            <a:ext cx="4648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b="1" dirty="0">
                <a:solidFill>
                  <a:srgbClr val="FF3399"/>
                </a:solidFill>
                <a:latin typeface="Verdana" pitchFamily="34" charset="0"/>
              </a:rPr>
              <a:t>University of ABC Honor Society of Nursing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43600" y="3398282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&lt;Add slides as necessary&gt;</a:t>
            </a:r>
          </a:p>
        </p:txBody>
      </p:sp>
    </p:spTree>
    <p:extLst>
      <p:ext uri="{BB962C8B-B14F-4D97-AF65-F5344CB8AC3E}">
        <p14:creationId xmlns:p14="http://schemas.microsoft.com/office/powerpoint/2010/main" val="10291758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Membership Eligibility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4709160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Student</a:t>
            </a:r>
          </a:p>
          <a:p>
            <a:pPr lvl="2"/>
            <a:r>
              <a:rPr lang="en-US" sz="1800" dirty="0"/>
              <a:t>Undergraduate</a:t>
            </a:r>
          </a:p>
          <a:p>
            <a:pPr lvl="3"/>
            <a:r>
              <a:rPr lang="en-US" sz="1400" dirty="0"/>
              <a:t>Enrolled in a baccalaureate or equivalent nursing degree program</a:t>
            </a:r>
          </a:p>
          <a:p>
            <a:pPr lvl="3"/>
            <a:r>
              <a:rPr lang="en-US" sz="1400" dirty="0"/>
              <a:t>Ranked in the top 35% of class/cohort</a:t>
            </a:r>
          </a:p>
          <a:p>
            <a:pPr lvl="3"/>
            <a:r>
              <a:rPr lang="en-US" sz="1400" dirty="0"/>
              <a:t>Completed ½ of nursing curriculum</a:t>
            </a:r>
          </a:p>
          <a:p>
            <a:pPr marL="1170432" lvl="3" indent="0">
              <a:buNone/>
            </a:pPr>
            <a:r>
              <a:rPr lang="en-US" sz="1600" dirty="0"/>
              <a:t> </a:t>
            </a:r>
          </a:p>
          <a:p>
            <a:pPr lvl="2"/>
            <a:r>
              <a:rPr lang="en-US" sz="1800" dirty="0"/>
              <a:t>Graduate</a:t>
            </a:r>
          </a:p>
          <a:p>
            <a:pPr lvl="3"/>
            <a:r>
              <a:rPr lang="en-US" sz="1400" dirty="0"/>
              <a:t>Enrolled in an accredited school of nursing as a master, post-master, doctoral or post-doctoral student</a:t>
            </a:r>
          </a:p>
          <a:p>
            <a:pPr lvl="3"/>
            <a:r>
              <a:rPr lang="en-US" sz="1400" dirty="0"/>
              <a:t>Completed a minimum of one-quarter of the required graduate curriculum</a:t>
            </a:r>
          </a:p>
          <a:p>
            <a:pPr marL="1170432" lvl="3" indent="0">
              <a:buNone/>
            </a:pPr>
            <a:endParaRPr lang="en-US" sz="1400" dirty="0"/>
          </a:p>
          <a:p>
            <a:pPr lvl="1"/>
            <a:r>
              <a:rPr lang="en-US" dirty="0"/>
              <a:t>Professional</a:t>
            </a:r>
          </a:p>
          <a:p>
            <a:pPr lvl="2"/>
            <a:r>
              <a:rPr lang="en-US" sz="1800" dirty="0"/>
              <a:t>Nurse Leader</a:t>
            </a:r>
          </a:p>
          <a:p>
            <a:pPr lvl="3"/>
            <a:r>
              <a:rPr lang="en-US" sz="1400" dirty="0"/>
              <a:t>A registered nurse, legally recognized to practice in his/her country</a:t>
            </a:r>
          </a:p>
          <a:p>
            <a:pPr lvl="3"/>
            <a:r>
              <a:rPr lang="en-US" sz="1400" dirty="0"/>
              <a:t>Holds a minimum of a baccalaureate degree or equivalent in any field</a:t>
            </a:r>
          </a:p>
          <a:p>
            <a:pPr marL="585216" lvl="1" indent="0">
              <a:buNone/>
            </a:pPr>
            <a:endParaRPr lang="en-US" sz="1800" dirty="0"/>
          </a:p>
          <a:p>
            <a:pPr marL="137160" indent="0">
              <a:buNone/>
            </a:pPr>
            <a:endParaRPr lang="en-US" dirty="0"/>
          </a:p>
          <a:p>
            <a:pPr marL="585216" lvl="1" indent="0">
              <a:buNone/>
            </a:pPr>
            <a:endParaRPr lang="en-US" dirty="0"/>
          </a:p>
          <a:p>
            <a:pPr marL="585216" lvl="1" indent="0">
              <a:buNone/>
            </a:pPr>
            <a:endParaRPr lang="en-US" dirty="0"/>
          </a:p>
        </p:txBody>
      </p:sp>
      <p:pic>
        <p:nvPicPr>
          <p:cNvPr id="4" name="Picture 2" descr="C:\Users\deshara\AppData\Local\Microsoft\Windows\Temporary Internet Files\Content.IE5\54CBPB6B\MC900437092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5380919"/>
            <a:ext cx="9906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4495800" y="6400799"/>
            <a:ext cx="4648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b="1" dirty="0">
                <a:solidFill>
                  <a:srgbClr val="FF3399"/>
                </a:solidFill>
                <a:latin typeface="Verdana" pitchFamily="34" charset="0"/>
              </a:rPr>
              <a:t>University of ABC Honor Society of Nursing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6381044"/>
            <a:ext cx="396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>
                <a:solidFill>
                  <a:srgbClr val="FFFF00"/>
                </a:solidFill>
              </a:rPr>
              <a:t>*Pass Out &amp; Collect Member Profile sheet*</a:t>
            </a:r>
          </a:p>
        </p:txBody>
      </p:sp>
    </p:spTree>
    <p:extLst>
      <p:ext uri="{BB962C8B-B14F-4D97-AF65-F5344CB8AC3E}">
        <p14:creationId xmlns:p14="http://schemas.microsoft.com/office/powerpoint/2010/main" val="24232508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Becoming a Member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Benefits offered by ABC Honor Society of Nursing</a:t>
            </a:r>
          </a:p>
          <a:p>
            <a:pPr marL="137160" indent="0">
              <a:buNone/>
            </a:pPr>
            <a:endParaRPr lang="en-US" dirty="0"/>
          </a:p>
        </p:txBody>
      </p:sp>
      <p:pic>
        <p:nvPicPr>
          <p:cNvPr id="4" name="Picture 2" descr="C:\Users\deshara\AppData\Local\Microsoft\Windows\Temporary Internet Files\Content.IE5\54CBPB6B\MC900437092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390444"/>
            <a:ext cx="9906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4343400" y="6400800"/>
            <a:ext cx="4648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b="1" dirty="0">
                <a:solidFill>
                  <a:srgbClr val="FF3399"/>
                </a:solidFill>
                <a:latin typeface="Verdana" pitchFamily="34" charset="0"/>
              </a:rPr>
              <a:t>University of ABC Honor Society of Nursing</a:t>
            </a:r>
          </a:p>
        </p:txBody>
      </p:sp>
    </p:spTree>
    <p:extLst>
      <p:ext uri="{BB962C8B-B14F-4D97-AF65-F5344CB8AC3E}">
        <p14:creationId xmlns:p14="http://schemas.microsoft.com/office/powerpoint/2010/main" val="23649535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Becoming a Member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Timeline of Becoming a Member</a:t>
            </a:r>
          </a:p>
          <a:p>
            <a:pPr lvl="1"/>
            <a:r>
              <a:rPr lang="en-US" sz="2000" dirty="0"/>
              <a:t>Next Induction Ceremony</a:t>
            </a:r>
          </a:p>
          <a:p>
            <a:pPr lvl="1"/>
            <a:r>
              <a:rPr lang="en-US" sz="2000" dirty="0"/>
              <a:t>Fee for Becoming a Member</a:t>
            </a:r>
          </a:p>
          <a:p>
            <a:pPr marL="137160" indent="0">
              <a:buNone/>
            </a:pPr>
            <a:endParaRPr lang="en-US" dirty="0"/>
          </a:p>
        </p:txBody>
      </p:sp>
      <p:pic>
        <p:nvPicPr>
          <p:cNvPr id="4" name="Picture 2" descr="C:\Users\deshara\AppData\Local\Microsoft\Windows\Temporary Internet Files\Content.IE5\54CBPB6B\MC900437092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390444"/>
            <a:ext cx="9906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4343400" y="6400800"/>
            <a:ext cx="4648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b="1" dirty="0">
                <a:solidFill>
                  <a:srgbClr val="FF3399"/>
                </a:solidFill>
                <a:latin typeface="Verdana" pitchFamily="34" charset="0"/>
              </a:rPr>
              <a:t>University of ABC Honor Society of Nursing</a:t>
            </a:r>
          </a:p>
        </p:txBody>
      </p:sp>
    </p:spTree>
    <p:extLst>
      <p:ext uri="{BB962C8B-B14F-4D97-AF65-F5344CB8AC3E}">
        <p14:creationId xmlns:p14="http://schemas.microsoft.com/office/powerpoint/2010/main" val="17300575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Thinking ahead to the Future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en-US" sz="2400" dirty="0"/>
              <a:t>The University of ABC Honor Society of Nursing is preparing for application for chapter status with Sigma Theta Tau International Honor Society of Nursing.  Our goal is to become a chapter by </a:t>
            </a:r>
            <a:r>
              <a:rPr lang="en-US" sz="1800" u="sng" dirty="0">
                <a:solidFill>
                  <a:srgbClr val="FFC000"/>
                </a:solidFill>
              </a:rPr>
              <a:t>&lt;check with STTI staff for an appropriate date&gt;</a:t>
            </a:r>
            <a:r>
              <a:rPr lang="en-US" sz="2400" dirty="0"/>
              <a:t>.</a:t>
            </a:r>
          </a:p>
          <a:p>
            <a:pPr marL="137160" indent="0">
              <a:buNone/>
            </a:pPr>
            <a:endParaRPr lang="en-US" sz="2400" dirty="0"/>
          </a:p>
          <a:p>
            <a:pPr marL="137160" indent="0">
              <a:buNone/>
            </a:pPr>
            <a:r>
              <a:rPr lang="en-US" sz="2400" dirty="0"/>
              <a:t>If approved to become an official chapter, the University of ABC Honor Society of Nursing members will be invited to become Charter Members of the new, official chapter and of STTI.</a:t>
            </a:r>
          </a:p>
        </p:txBody>
      </p:sp>
      <p:pic>
        <p:nvPicPr>
          <p:cNvPr id="4" name="Picture 2" descr="C:\Users\deshara\AppData\Local\Microsoft\Windows\Temporary Internet Files\Content.IE5\54CBPB6B\MC900437092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390444"/>
            <a:ext cx="9906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4343400" y="6400800"/>
            <a:ext cx="4648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b="1" dirty="0">
                <a:solidFill>
                  <a:srgbClr val="FF3399"/>
                </a:solidFill>
                <a:latin typeface="Verdana" pitchFamily="34" charset="0"/>
              </a:rPr>
              <a:t>University of ABC Honor Society of Nursing</a:t>
            </a:r>
          </a:p>
        </p:txBody>
      </p:sp>
    </p:spTree>
    <p:extLst>
      <p:ext uri="{BB962C8B-B14F-4D97-AF65-F5344CB8AC3E}">
        <p14:creationId xmlns:p14="http://schemas.microsoft.com/office/powerpoint/2010/main" val="23890395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STTI Benefits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09160"/>
          </a:xfrm>
        </p:spPr>
        <p:txBody>
          <a:bodyPr>
            <a:normAutofit lnSpcReduction="10000"/>
          </a:bodyPr>
          <a:lstStyle/>
          <a:p>
            <a:pPr marL="137160" indent="0" algn="ctr">
              <a:buNone/>
            </a:pPr>
            <a:r>
              <a:rPr lang="en-US" sz="1800" dirty="0"/>
              <a:t>* After ABC Honor Society is approved and officially chartered as an STTI chapter*</a:t>
            </a:r>
          </a:p>
          <a:p>
            <a:r>
              <a:rPr lang="en-US" dirty="0"/>
              <a:t>Career Assistance</a:t>
            </a:r>
          </a:p>
          <a:p>
            <a:r>
              <a:rPr lang="en-US" dirty="0"/>
              <a:t>Networking Opportunities</a:t>
            </a:r>
          </a:p>
          <a:p>
            <a:r>
              <a:rPr lang="en-US" dirty="0"/>
              <a:t>Free Continuing Nursing Education</a:t>
            </a:r>
          </a:p>
          <a:p>
            <a:r>
              <a:rPr lang="en-US" dirty="0"/>
              <a:t>Member Publications</a:t>
            </a:r>
          </a:p>
          <a:p>
            <a:r>
              <a:rPr lang="en-US" dirty="0"/>
              <a:t>Products, Services and Discounts</a:t>
            </a:r>
          </a:p>
          <a:p>
            <a:r>
              <a:rPr lang="en-US" dirty="0"/>
              <a:t>Recognition Through Awards</a:t>
            </a:r>
          </a:p>
          <a:p>
            <a:r>
              <a:rPr lang="en-US" dirty="0"/>
              <a:t>Opportunity to Apply for Grants</a:t>
            </a:r>
          </a:p>
          <a:p>
            <a:r>
              <a:rPr lang="en-US" dirty="0"/>
              <a:t>Leadership Development</a:t>
            </a:r>
          </a:p>
        </p:txBody>
      </p:sp>
      <p:pic>
        <p:nvPicPr>
          <p:cNvPr id="4" name="Picture 2" descr="C:\Users\deshara\AppData\Local\Microsoft\Windows\Temporary Internet Files\Content.IE5\54CBPB6B\MC900437092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390444"/>
            <a:ext cx="9906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4343400" y="6400800"/>
            <a:ext cx="4648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b="1" dirty="0">
                <a:solidFill>
                  <a:srgbClr val="FF3399"/>
                </a:solidFill>
                <a:latin typeface="Verdana" pitchFamily="34" charset="0"/>
              </a:rPr>
              <a:t>University of ABC Honor Society of Nursing</a:t>
            </a:r>
          </a:p>
        </p:txBody>
      </p:sp>
    </p:spTree>
    <p:extLst>
      <p:ext uri="{BB962C8B-B14F-4D97-AF65-F5344CB8AC3E}">
        <p14:creationId xmlns:p14="http://schemas.microsoft.com/office/powerpoint/2010/main" val="31671438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Already a STTI Member?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invite you to become a member of the University of ABC Honor Society of Nursing</a:t>
            </a:r>
          </a:p>
          <a:p>
            <a:pPr lvl="1"/>
            <a:r>
              <a:rPr lang="en-US" sz="1800" dirty="0"/>
              <a:t>You can join our  honor society whether you’re an active or inactive  STTI member</a:t>
            </a:r>
          </a:p>
          <a:p>
            <a:pPr marL="585216" lvl="1" indent="0">
              <a:buNone/>
            </a:pPr>
            <a:endParaRPr lang="en-US" sz="1800" dirty="0"/>
          </a:p>
          <a:p>
            <a:r>
              <a:rPr lang="en-US" dirty="0"/>
              <a:t>If we are approved to become a chapter of STTI, you will be invited to transfer or become a multiple member of the chapter</a:t>
            </a:r>
          </a:p>
        </p:txBody>
      </p:sp>
      <p:pic>
        <p:nvPicPr>
          <p:cNvPr id="4" name="Picture 2" descr="C:\Users\deshara\AppData\Local\Microsoft\Windows\Temporary Internet Files\Content.IE5\54CBPB6B\MC900437092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390444"/>
            <a:ext cx="9906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4343400" y="6400800"/>
            <a:ext cx="4648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b="1" dirty="0">
                <a:solidFill>
                  <a:srgbClr val="FF3399"/>
                </a:solidFill>
                <a:latin typeface="Verdana" pitchFamily="34" charset="0"/>
              </a:rPr>
              <a:t>University of ABC Honor Society of Nursing</a:t>
            </a:r>
          </a:p>
        </p:txBody>
      </p:sp>
    </p:spTree>
    <p:extLst>
      <p:ext uri="{BB962C8B-B14F-4D97-AF65-F5344CB8AC3E}">
        <p14:creationId xmlns:p14="http://schemas.microsoft.com/office/powerpoint/2010/main" val="11756456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Event(s)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Networking Opportunity</a:t>
            </a:r>
          </a:p>
          <a:p>
            <a:r>
              <a:rPr lang="en-US" dirty="0"/>
              <a:t>Program</a:t>
            </a:r>
          </a:p>
          <a:p>
            <a:r>
              <a:rPr lang="en-US" dirty="0"/>
              <a:t>Community Service</a:t>
            </a:r>
          </a:p>
        </p:txBody>
      </p:sp>
      <p:pic>
        <p:nvPicPr>
          <p:cNvPr id="4" name="Picture 2" descr="C:\Users\deshara\AppData\Local\Microsoft\Windows\Temporary Internet Files\Content.IE5\54CBPB6B\MC900437092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390444"/>
            <a:ext cx="9906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4343400" y="6400800"/>
            <a:ext cx="4648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b="1" dirty="0">
                <a:solidFill>
                  <a:srgbClr val="FF3399"/>
                </a:solidFill>
                <a:latin typeface="Verdana" pitchFamily="34" charset="0"/>
              </a:rPr>
              <a:t>University of ABC Honor Society of Nursing</a:t>
            </a:r>
          </a:p>
        </p:txBody>
      </p:sp>
    </p:spTree>
    <p:extLst>
      <p:ext uri="{BB962C8B-B14F-4D97-AF65-F5344CB8AC3E}">
        <p14:creationId xmlns:p14="http://schemas.microsoft.com/office/powerpoint/2010/main" val="15198265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Volunteer/Participation 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Officer positions </a:t>
            </a:r>
            <a:r>
              <a:rPr lang="en-US" sz="2400" dirty="0"/>
              <a:t>(2-year terms)</a:t>
            </a:r>
          </a:p>
          <a:p>
            <a:endParaRPr lang="en-US" dirty="0"/>
          </a:p>
          <a:p>
            <a:r>
              <a:rPr lang="en-US" dirty="0"/>
              <a:t>Committees </a:t>
            </a:r>
            <a:r>
              <a:rPr lang="en-US" sz="2400" dirty="0"/>
              <a:t>(2-year term, or for specific projects)</a:t>
            </a:r>
          </a:p>
          <a:p>
            <a:endParaRPr lang="en-US" sz="2400" dirty="0"/>
          </a:p>
          <a:p>
            <a:r>
              <a:rPr lang="en-US" dirty="0"/>
              <a:t>Events</a:t>
            </a:r>
          </a:p>
        </p:txBody>
      </p:sp>
      <p:pic>
        <p:nvPicPr>
          <p:cNvPr id="4" name="Picture 2" descr="C:\Users\deshara\AppData\Local\Microsoft\Windows\Temporary Internet Files\Content.IE5\54CBPB6B\MC900437092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390444"/>
            <a:ext cx="9906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4343400" y="6400800"/>
            <a:ext cx="4648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b="1" dirty="0">
                <a:solidFill>
                  <a:srgbClr val="FF3399"/>
                </a:solidFill>
                <a:latin typeface="Verdana" pitchFamily="34" charset="0"/>
              </a:rPr>
              <a:t>University of ABC Honor Society of Nursing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5885744"/>
            <a:ext cx="3962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solidFill>
                  <a:srgbClr val="FFFF00"/>
                </a:solidFill>
              </a:rPr>
              <a:t>*Complete Interest Inventory*</a:t>
            </a:r>
          </a:p>
        </p:txBody>
      </p:sp>
    </p:spTree>
    <p:extLst>
      <p:ext uri="{BB962C8B-B14F-4D97-AF65-F5344CB8AC3E}">
        <p14:creationId xmlns:p14="http://schemas.microsoft.com/office/powerpoint/2010/main" val="15939761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our Honor Society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Mailing Address</a:t>
            </a:r>
          </a:p>
          <a:p>
            <a:r>
              <a:rPr lang="en-US" dirty="0"/>
              <a:t>Email</a:t>
            </a:r>
          </a:p>
          <a:p>
            <a:r>
              <a:rPr lang="en-US" dirty="0"/>
              <a:t>Web Address</a:t>
            </a:r>
          </a:p>
          <a:p>
            <a:r>
              <a:rPr lang="en-US" dirty="0"/>
              <a:t>Facebook</a:t>
            </a:r>
          </a:p>
        </p:txBody>
      </p:sp>
      <p:pic>
        <p:nvPicPr>
          <p:cNvPr id="4" name="Picture 2" descr="C:\Users\deshara\AppData\Local\Microsoft\Windows\Temporary Internet Files\Content.IE5\54CBPB6B\MC900437092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390444"/>
            <a:ext cx="9906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4343400" y="6400800"/>
            <a:ext cx="4648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b="1" dirty="0">
                <a:solidFill>
                  <a:srgbClr val="FF3399"/>
                </a:solidFill>
                <a:latin typeface="Verdana" pitchFamily="34" charset="0"/>
              </a:rPr>
              <a:t>University of ABC Honor Society of Nursing</a:t>
            </a:r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675059"/>
            <a:ext cx="2870835" cy="20587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0872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We 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709160"/>
          </a:xfrm>
        </p:spPr>
        <p:txBody>
          <a:bodyPr/>
          <a:lstStyle/>
          <a:p>
            <a:pPr marL="137160" indent="0" algn="ctr">
              <a:buNone/>
            </a:pPr>
            <a:r>
              <a:rPr lang="en-US" dirty="0"/>
              <a:t>The University of ABC Honor Society of Nursing is a group of nurses who qualify to be future members of the Honor Society of Nursing, Sigma Theta Tau International (STTI) and who have organized together with the intent to form a chapter of STTI.</a:t>
            </a:r>
          </a:p>
        </p:txBody>
      </p:sp>
      <p:pic>
        <p:nvPicPr>
          <p:cNvPr id="4" name="Picture 2" descr="C:\Users\deshara\AppData\Local\Microsoft\Windows\Temporary Internet Files\Content.IE5\54CBPB6B\MC900437092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390444"/>
            <a:ext cx="9906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4343400" y="6400800"/>
            <a:ext cx="4648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b="1" dirty="0">
                <a:solidFill>
                  <a:srgbClr val="FF3399"/>
                </a:solidFill>
                <a:latin typeface="Verdana" pitchFamily="34" charset="0"/>
              </a:rPr>
              <a:t>University of ABC Honor Society of Nursing</a:t>
            </a:r>
          </a:p>
        </p:txBody>
      </p:sp>
    </p:spTree>
    <p:extLst>
      <p:ext uri="{BB962C8B-B14F-4D97-AF65-F5344CB8AC3E}">
        <p14:creationId xmlns:p14="http://schemas.microsoft.com/office/powerpoint/2010/main" val="28811909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62200"/>
            <a:ext cx="8229600" cy="1143000"/>
          </a:xfrm>
        </p:spPr>
        <p:txBody>
          <a:bodyPr/>
          <a:lstStyle/>
          <a:p>
            <a:r>
              <a:rPr lang="en-US" dirty="0"/>
              <a:t>Thank You For Coming</a:t>
            </a:r>
          </a:p>
        </p:txBody>
      </p:sp>
      <p:pic>
        <p:nvPicPr>
          <p:cNvPr id="4" name="Picture 2" descr="C:\Users\deshara\AppData\Local\Microsoft\Windows\Temporary Internet Files\Content.IE5\54CBPB6B\MC900437092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390444"/>
            <a:ext cx="9906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4343400" y="6400800"/>
            <a:ext cx="4648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b="1" dirty="0">
                <a:solidFill>
                  <a:srgbClr val="FF3399"/>
                </a:solidFill>
                <a:latin typeface="Verdana" pitchFamily="34" charset="0"/>
              </a:rPr>
              <a:t>University of ABC Honor Society of Nursing</a:t>
            </a:r>
          </a:p>
        </p:txBody>
      </p:sp>
    </p:spTree>
    <p:extLst>
      <p:ext uri="{BB962C8B-B14F-4D97-AF65-F5344CB8AC3E}">
        <p14:creationId xmlns:p14="http://schemas.microsoft.com/office/powerpoint/2010/main" val="4133546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President</a:t>
            </a:r>
          </a:p>
          <a:p>
            <a:pPr lvl="1"/>
            <a:r>
              <a:rPr lang="en-US" i="1" dirty="0"/>
              <a:t>Name</a:t>
            </a:r>
          </a:p>
          <a:p>
            <a:pPr lvl="1"/>
            <a:r>
              <a:rPr lang="en-US" i="1" dirty="0"/>
              <a:t>Contact Information</a:t>
            </a:r>
          </a:p>
          <a:p>
            <a:pPr lvl="1"/>
            <a:r>
              <a:rPr lang="en-US" i="1" dirty="0"/>
              <a:t>Nursing Classification &amp; Specialty</a:t>
            </a:r>
          </a:p>
          <a:p>
            <a:pPr lvl="1"/>
            <a:r>
              <a:rPr lang="en-US" i="1" dirty="0"/>
              <a:t>Number of Years in Society of Nursing</a:t>
            </a:r>
          </a:p>
          <a:p>
            <a:pPr lvl="1"/>
            <a:endParaRPr lang="en-US" i="1" dirty="0"/>
          </a:p>
          <a:p>
            <a:pPr lvl="1"/>
            <a:r>
              <a:rPr lang="en-US" i="1" dirty="0"/>
              <a:t>Brief Description of President’s Role</a:t>
            </a:r>
          </a:p>
          <a:p>
            <a:pPr marL="585216" lvl="1" indent="0">
              <a:buNone/>
            </a:pP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100" b="1" kern="1200" cap="none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Meet the Board of Directors</a:t>
            </a:r>
          </a:p>
        </p:txBody>
      </p:sp>
      <p:pic>
        <p:nvPicPr>
          <p:cNvPr id="2050" name="Picture 2" descr="C:\Users\deshara\AppData\Local\Microsoft\Windows\Temporary Internet Files\Content.IE5\54CBPB6B\MC900437092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390444"/>
            <a:ext cx="9906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4343400" y="6400800"/>
            <a:ext cx="4648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b="1" dirty="0">
                <a:solidFill>
                  <a:srgbClr val="FF3399"/>
                </a:solidFill>
                <a:latin typeface="Verdana" pitchFamily="34" charset="0"/>
              </a:rPr>
              <a:t>University of ABC Honor Society of Nursing</a:t>
            </a:r>
          </a:p>
        </p:txBody>
      </p:sp>
      <p:pic>
        <p:nvPicPr>
          <p:cNvPr id="2051" name="Picture 3" descr="C:\Users\deshara\AppData\Local\Microsoft\Windows\Temporary Internet Files\Content.IE5\MY4VOAVN\MC900431614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9089" y="1600428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324600" y="27432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Insert Photo Here</a:t>
            </a:r>
          </a:p>
        </p:txBody>
      </p:sp>
    </p:spTree>
    <p:extLst>
      <p:ext uri="{BB962C8B-B14F-4D97-AF65-F5344CB8AC3E}">
        <p14:creationId xmlns:p14="http://schemas.microsoft.com/office/powerpoint/2010/main" val="2328006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 the Board of Directors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Vice President</a:t>
            </a:r>
          </a:p>
          <a:p>
            <a:pPr lvl="1"/>
            <a:r>
              <a:rPr lang="en-US" i="1" dirty="0"/>
              <a:t>Name</a:t>
            </a:r>
          </a:p>
          <a:p>
            <a:pPr lvl="1"/>
            <a:r>
              <a:rPr lang="en-US" i="1" dirty="0"/>
              <a:t>Contact Information</a:t>
            </a:r>
          </a:p>
          <a:p>
            <a:pPr lvl="1"/>
            <a:r>
              <a:rPr lang="en-US" i="1" dirty="0"/>
              <a:t>Nursing Classification &amp; Specialty</a:t>
            </a:r>
          </a:p>
          <a:p>
            <a:pPr lvl="1"/>
            <a:r>
              <a:rPr lang="en-US" i="1" dirty="0"/>
              <a:t>Number of Years in Society of Nursing</a:t>
            </a:r>
          </a:p>
          <a:p>
            <a:pPr lvl="1"/>
            <a:endParaRPr lang="en-US" i="1" dirty="0"/>
          </a:p>
          <a:p>
            <a:pPr lvl="1"/>
            <a:r>
              <a:rPr lang="en-US" i="1" dirty="0"/>
              <a:t>Brief Description of Vice President’s Role</a:t>
            </a:r>
          </a:p>
          <a:p>
            <a:pPr marL="137160" indent="0">
              <a:buNone/>
            </a:pPr>
            <a:endParaRPr lang="en-US" dirty="0"/>
          </a:p>
        </p:txBody>
      </p:sp>
      <p:pic>
        <p:nvPicPr>
          <p:cNvPr id="4" name="Picture 2" descr="C:\Users\deshara\AppData\Local\Microsoft\Windows\Temporary Internet Files\Content.IE5\54CBPB6B\MC900437092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390444"/>
            <a:ext cx="9906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4343400" y="6400800"/>
            <a:ext cx="4648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b="1" dirty="0">
                <a:solidFill>
                  <a:srgbClr val="FF3399"/>
                </a:solidFill>
                <a:latin typeface="Verdana" pitchFamily="34" charset="0"/>
              </a:rPr>
              <a:t>University of ABC Honor Society of Nursing</a:t>
            </a:r>
          </a:p>
        </p:txBody>
      </p:sp>
      <p:pic>
        <p:nvPicPr>
          <p:cNvPr id="3074" name="Picture 2" descr="C:\Users\deshara\AppData\Local\Microsoft\Windows\Temporary Internet Files\Content.IE5\54CBPB6B\MC900432610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447800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523399" y="2594748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Insert Photo Here</a:t>
            </a:r>
          </a:p>
        </p:txBody>
      </p:sp>
    </p:spTree>
    <p:extLst>
      <p:ext uri="{BB962C8B-B14F-4D97-AF65-F5344CB8AC3E}">
        <p14:creationId xmlns:p14="http://schemas.microsoft.com/office/powerpoint/2010/main" val="4093485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 the Board of Directors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Secretary</a:t>
            </a:r>
          </a:p>
          <a:p>
            <a:pPr lvl="1"/>
            <a:r>
              <a:rPr lang="en-US" i="1" dirty="0"/>
              <a:t>Name</a:t>
            </a:r>
          </a:p>
          <a:p>
            <a:pPr lvl="1"/>
            <a:r>
              <a:rPr lang="en-US" i="1" dirty="0"/>
              <a:t>Contact Information</a:t>
            </a:r>
          </a:p>
          <a:p>
            <a:pPr lvl="1"/>
            <a:r>
              <a:rPr lang="en-US" i="1" dirty="0"/>
              <a:t>Nursing Classification &amp; Specialty</a:t>
            </a:r>
          </a:p>
          <a:p>
            <a:pPr lvl="1"/>
            <a:r>
              <a:rPr lang="en-US" i="1" dirty="0"/>
              <a:t>Number of Years in Society of Nursing</a:t>
            </a:r>
          </a:p>
          <a:p>
            <a:pPr lvl="1"/>
            <a:endParaRPr lang="en-US" i="1" dirty="0"/>
          </a:p>
          <a:p>
            <a:pPr lvl="1"/>
            <a:r>
              <a:rPr lang="en-US" i="1" dirty="0"/>
              <a:t>Brief Description of Secretary’s Role</a:t>
            </a:r>
          </a:p>
          <a:p>
            <a:pPr marL="137160" indent="0">
              <a:buNone/>
            </a:pPr>
            <a:endParaRPr lang="en-US" dirty="0"/>
          </a:p>
        </p:txBody>
      </p:sp>
      <p:pic>
        <p:nvPicPr>
          <p:cNvPr id="4" name="Picture 2" descr="C:\Users\deshara\AppData\Local\Microsoft\Windows\Temporary Internet Files\Content.IE5\54CBPB6B\MC900437092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390444"/>
            <a:ext cx="9906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4343400" y="6400800"/>
            <a:ext cx="4648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b="1" dirty="0">
                <a:solidFill>
                  <a:srgbClr val="FF3399"/>
                </a:solidFill>
                <a:latin typeface="Verdana" pitchFamily="34" charset="0"/>
              </a:rPr>
              <a:t>University of ABC Honor Society of Nursing</a:t>
            </a:r>
          </a:p>
        </p:txBody>
      </p:sp>
      <p:pic>
        <p:nvPicPr>
          <p:cNvPr id="4098" name="Picture 2" descr="C:\Users\deshara\AppData\Local\Microsoft\Windows\Temporary Internet Files\Content.IE5\MY4VOAVN\MC900431614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300" y="1569384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667500" y="27432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Insert Photo Here</a:t>
            </a:r>
          </a:p>
        </p:txBody>
      </p:sp>
    </p:spTree>
    <p:extLst>
      <p:ext uri="{BB962C8B-B14F-4D97-AF65-F5344CB8AC3E}">
        <p14:creationId xmlns:p14="http://schemas.microsoft.com/office/powerpoint/2010/main" val="857271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 the Board of Directors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Counselor</a:t>
            </a:r>
          </a:p>
          <a:p>
            <a:pPr lvl="1"/>
            <a:r>
              <a:rPr lang="en-US" i="1" dirty="0"/>
              <a:t>Name</a:t>
            </a:r>
          </a:p>
          <a:p>
            <a:pPr lvl="1"/>
            <a:r>
              <a:rPr lang="en-US" i="1" dirty="0"/>
              <a:t>Contact Information</a:t>
            </a:r>
          </a:p>
          <a:p>
            <a:pPr lvl="1"/>
            <a:r>
              <a:rPr lang="en-US" i="1" dirty="0"/>
              <a:t>Nursing Classification &amp; Specialty</a:t>
            </a:r>
          </a:p>
          <a:p>
            <a:pPr lvl="1"/>
            <a:r>
              <a:rPr lang="en-US" i="1" dirty="0"/>
              <a:t>Number of Years in Society of Nursing</a:t>
            </a:r>
          </a:p>
          <a:p>
            <a:pPr lvl="1"/>
            <a:endParaRPr lang="en-US" i="1" dirty="0"/>
          </a:p>
          <a:p>
            <a:pPr lvl="1"/>
            <a:r>
              <a:rPr lang="en-US" i="1" dirty="0"/>
              <a:t>Brief Description of Counselor’s Role</a:t>
            </a:r>
          </a:p>
          <a:p>
            <a:pPr marL="137160" indent="0">
              <a:buNone/>
            </a:pPr>
            <a:endParaRPr lang="en-US" dirty="0"/>
          </a:p>
        </p:txBody>
      </p:sp>
      <p:pic>
        <p:nvPicPr>
          <p:cNvPr id="4" name="Picture 2" descr="C:\Users\deshara\AppData\Local\Microsoft\Windows\Temporary Internet Files\Content.IE5\54CBPB6B\MC900437092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390444"/>
            <a:ext cx="9906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4343400" y="6400800"/>
            <a:ext cx="4648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b="1" dirty="0">
                <a:solidFill>
                  <a:srgbClr val="FF3399"/>
                </a:solidFill>
                <a:latin typeface="Verdana" pitchFamily="34" charset="0"/>
              </a:rPr>
              <a:t>University of ABC Honor Society of Nursing</a:t>
            </a:r>
          </a:p>
        </p:txBody>
      </p:sp>
      <p:pic>
        <p:nvPicPr>
          <p:cNvPr id="6146" name="Picture 2" descr="C:\Users\deshara\AppData\Local\Microsoft\Windows\Temporary Internet Files\Content.IE5\MY4VOAVN\MC900431614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5856" y="1447800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667500" y="2558534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Insert Photo Here</a:t>
            </a:r>
          </a:p>
        </p:txBody>
      </p:sp>
    </p:spTree>
    <p:extLst>
      <p:ext uri="{BB962C8B-B14F-4D97-AF65-F5344CB8AC3E}">
        <p14:creationId xmlns:p14="http://schemas.microsoft.com/office/powerpoint/2010/main" val="3189816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 the Board of Directors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Treasurer</a:t>
            </a:r>
          </a:p>
          <a:p>
            <a:pPr lvl="1"/>
            <a:r>
              <a:rPr lang="en-US" i="1" dirty="0"/>
              <a:t>Name</a:t>
            </a:r>
          </a:p>
          <a:p>
            <a:pPr lvl="1"/>
            <a:r>
              <a:rPr lang="en-US" i="1" dirty="0"/>
              <a:t>Contact Information</a:t>
            </a:r>
          </a:p>
          <a:p>
            <a:pPr lvl="1"/>
            <a:r>
              <a:rPr lang="en-US" i="1" dirty="0"/>
              <a:t>Nursing Classification &amp; Specialty</a:t>
            </a:r>
          </a:p>
          <a:p>
            <a:pPr lvl="1"/>
            <a:r>
              <a:rPr lang="en-US" i="1" dirty="0"/>
              <a:t>Number of Years in Society of Nursing</a:t>
            </a:r>
          </a:p>
          <a:p>
            <a:pPr lvl="1"/>
            <a:endParaRPr lang="en-US" i="1" dirty="0"/>
          </a:p>
          <a:p>
            <a:pPr lvl="1"/>
            <a:r>
              <a:rPr lang="en-US" i="1" dirty="0"/>
              <a:t>Brief Description of Treasurer’s Role</a:t>
            </a:r>
          </a:p>
          <a:p>
            <a:pPr marL="137160" indent="0">
              <a:buNone/>
            </a:pPr>
            <a:endParaRPr lang="en-US" dirty="0"/>
          </a:p>
        </p:txBody>
      </p:sp>
      <p:pic>
        <p:nvPicPr>
          <p:cNvPr id="4" name="Picture 2" descr="C:\Users\deshara\AppData\Local\Microsoft\Windows\Temporary Internet Files\Content.IE5\54CBPB6B\MC900437092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390444"/>
            <a:ext cx="9906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4343400" y="6400800"/>
            <a:ext cx="4648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b="1" dirty="0">
                <a:solidFill>
                  <a:srgbClr val="FF3399"/>
                </a:solidFill>
                <a:latin typeface="Verdana" pitchFamily="34" charset="0"/>
              </a:rPr>
              <a:t>University of ABC Honor Society of Nursing</a:t>
            </a:r>
          </a:p>
        </p:txBody>
      </p:sp>
      <p:pic>
        <p:nvPicPr>
          <p:cNvPr id="5122" name="Picture 2" descr="C:\Users\deshara\AppData\Local\Microsoft\Windows\Temporary Internet Files\Content.IE5\54CBPB6B\MC900432610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300" y="1371600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667500" y="2558534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Insert Photo Here</a:t>
            </a:r>
          </a:p>
        </p:txBody>
      </p:sp>
    </p:spTree>
    <p:extLst>
      <p:ext uri="{BB962C8B-B14F-4D97-AF65-F5344CB8AC3E}">
        <p14:creationId xmlns:p14="http://schemas.microsoft.com/office/powerpoint/2010/main" val="3250545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Mission &amp; Vision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09160"/>
          </a:xfrm>
        </p:spPr>
        <p:txBody>
          <a:bodyPr/>
          <a:lstStyle/>
          <a:p>
            <a:pPr marL="137160" indent="0" algn="ctr">
              <a:buNone/>
            </a:pPr>
            <a:r>
              <a:rPr lang="en-US" sz="1800" dirty="0"/>
              <a:t>Our honor society intends to apply for chapter charter status within STTI.  As part of our preparations we will follow the Missions &amp; Vision of STTI.</a:t>
            </a:r>
          </a:p>
          <a:p>
            <a:pPr marL="137160" indent="0" algn="ctr">
              <a:buNone/>
            </a:pPr>
            <a:endParaRPr lang="en-US" sz="1600" dirty="0"/>
          </a:p>
          <a:p>
            <a:pPr marL="137160" indent="0" algn="ctr">
              <a:buNone/>
            </a:pPr>
            <a:r>
              <a:rPr lang="en-US" dirty="0"/>
              <a:t>Mission</a:t>
            </a:r>
          </a:p>
          <a:p>
            <a:pPr marL="137160" indent="0" algn="ctr">
              <a:buNone/>
            </a:pPr>
            <a:r>
              <a:rPr lang="en-US" sz="1800" dirty="0"/>
              <a:t>The mission of the Honor Society of Nursing, Sigma Theta Tau International is to support the learning, knowledge and professional development of nurses committed to making a difference in health worldwide.</a:t>
            </a:r>
          </a:p>
          <a:p>
            <a:pPr marL="137160" indent="0" algn="ctr">
              <a:buNone/>
            </a:pPr>
            <a:endParaRPr lang="en-US" sz="1800" dirty="0"/>
          </a:p>
          <a:p>
            <a:pPr marL="137160" indent="0" algn="ctr">
              <a:buNone/>
            </a:pPr>
            <a:r>
              <a:rPr lang="en-US" dirty="0"/>
              <a:t>Vision</a:t>
            </a:r>
          </a:p>
          <a:p>
            <a:pPr marL="137160" indent="0" algn="ctr">
              <a:buNone/>
            </a:pPr>
            <a:r>
              <a:rPr lang="en-US" sz="1800" dirty="0"/>
              <a:t>The vision of the Honor Society of Nursing, Sigma Theta Tau International is to create a global community of nurses who lead in using knowledge, scholarship, service and learning to improve the health of the world’s people.</a:t>
            </a:r>
          </a:p>
        </p:txBody>
      </p:sp>
      <p:pic>
        <p:nvPicPr>
          <p:cNvPr id="4" name="Picture 2" descr="C:\Users\deshara\AppData\Local\Microsoft\Windows\Temporary Internet Files\Content.IE5\54CBPB6B\MC900437092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390444"/>
            <a:ext cx="9906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4343400" y="6400800"/>
            <a:ext cx="4648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b="1" dirty="0">
                <a:solidFill>
                  <a:srgbClr val="FF3399"/>
                </a:solidFill>
                <a:latin typeface="Verdana" pitchFamily="34" charset="0"/>
              </a:rPr>
              <a:t>University of ABC Honor Society of Nursing</a:t>
            </a:r>
          </a:p>
        </p:txBody>
      </p:sp>
    </p:spTree>
    <p:extLst>
      <p:ext uri="{BB962C8B-B14F-4D97-AF65-F5344CB8AC3E}">
        <p14:creationId xmlns:p14="http://schemas.microsoft.com/office/powerpoint/2010/main" val="3735448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Honor Society’s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Applying for STTI Chapter hood</a:t>
            </a:r>
          </a:p>
          <a:p>
            <a:pPr lvl="1"/>
            <a:r>
              <a:rPr lang="en-US" sz="2000" dirty="0"/>
              <a:t>Date of Chartering Ceremony</a:t>
            </a:r>
          </a:p>
          <a:p>
            <a:pPr marL="585216" lvl="1" indent="0">
              <a:buNone/>
            </a:pPr>
            <a:endParaRPr lang="en-US" sz="2000" dirty="0"/>
          </a:p>
          <a:p>
            <a:r>
              <a:rPr lang="en-US" dirty="0"/>
              <a:t>Membership Goal</a:t>
            </a:r>
          </a:p>
          <a:p>
            <a:pPr lvl="1"/>
            <a:r>
              <a:rPr lang="en-US" sz="2000" dirty="0"/>
              <a:t>To sustain 50+ members per fiscal year </a:t>
            </a:r>
            <a:r>
              <a:rPr lang="en-US" sz="1600" dirty="0"/>
              <a:t>(needed for STTI application)</a:t>
            </a:r>
          </a:p>
          <a:p>
            <a:pPr lvl="1"/>
            <a:r>
              <a:rPr lang="en-US" sz="2000" dirty="0"/>
              <a:t>To recruit _____ members per semester/year</a:t>
            </a:r>
          </a:p>
          <a:p>
            <a:pPr lvl="1"/>
            <a:r>
              <a:rPr lang="en-US" sz="2000" dirty="0"/>
              <a:t>To retain ______ members per year</a:t>
            </a:r>
          </a:p>
          <a:p>
            <a:pPr marL="585216" lvl="1" indent="0">
              <a:buNone/>
            </a:pPr>
            <a:endParaRPr lang="en-US" sz="2000" dirty="0"/>
          </a:p>
          <a:p>
            <a:r>
              <a:rPr lang="en-US" dirty="0"/>
              <a:t>Communication Goal</a:t>
            </a:r>
          </a:p>
          <a:p>
            <a:pPr marL="137160" indent="0">
              <a:buNone/>
            </a:pPr>
            <a:endParaRPr lang="en-US" dirty="0"/>
          </a:p>
          <a:p>
            <a:r>
              <a:rPr lang="en-US" dirty="0"/>
              <a:t>Financial Goals</a:t>
            </a:r>
          </a:p>
          <a:p>
            <a:pPr marL="585216" lvl="1" indent="0">
              <a:buNone/>
            </a:pPr>
            <a:endParaRPr lang="en-US" dirty="0"/>
          </a:p>
        </p:txBody>
      </p:sp>
      <p:pic>
        <p:nvPicPr>
          <p:cNvPr id="4" name="Picture 2" descr="C:\Users\deshara\AppData\Local\Microsoft\Windows\Temporary Internet Files\Content.IE5\54CBPB6B\MC900437092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390444"/>
            <a:ext cx="9906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4343400" y="6400800"/>
            <a:ext cx="4648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b="1" dirty="0">
                <a:solidFill>
                  <a:srgbClr val="FF3399"/>
                </a:solidFill>
                <a:latin typeface="Verdana" pitchFamily="34" charset="0"/>
              </a:rPr>
              <a:t>University of ABC Honor Society of Nursing</a:t>
            </a:r>
          </a:p>
        </p:txBody>
      </p:sp>
    </p:spTree>
    <p:extLst>
      <p:ext uri="{BB962C8B-B14F-4D97-AF65-F5344CB8AC3E}">
        <p14:creationId xmlns:p14="http://schemas.microsoft.com/office/powerpoint/2010/main" val="17001867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A439697DA1054CBC0527E79C870206" ma:contentTypeVersion="1" ma:contentTypeDescription="Create a new document." ma:contentTypeScope="" ma:versionID="b5b2630b4099201cf8965e9f3bc7ca2a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a447206dab0015f8b9f8924535193e8c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598157F-645C-451D-8F23-E2B1B71BA201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69C677C-4232-478E-9C37-F9F67D7BD2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054AC52-0BB0-470A-B104-8B290DD0E9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89</TotalTime>
  <Words>889</Words>
  <Application>Microsoft Office PowerPoint</Application>
  <PresentationFormat>On-screen Show (4:3)</PresentationFormat>
  <Paragraphs>165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Book Antiqua</vt:lpstr>
      <vt:lpstr>Lucida Sans</vt:lpstr>
      <vt:lpstr>Verdana</vt:lpstr>
      <vt:lpstr>Wingdings</vt:lpstr>
      <vt:lpstr>Wingdings 2</vt:lpstr>
      <vt:lpstr>Wingdings 3</vt:lpstr>
      <vt:lpstr>Apex</vt:lpstr>
      <vt:lpstr>PowerPoint Presentation</vt:lpstr>
      <vt:lpstr>Who We Are</vt:lpstr>
      <vt:lpstr>PowerPoint Presentation</vt:lpstr>
      <vt:lpstr>Meet the Board of Directors</vt:lpstr>
      <vt:lpstr>Meet the Board of Directors</vt:lpstr>
      <vt:lpstr>Meet the Board of Directors</vt:lpstr>
      <vt:lpstr>Meet the Board of Directors</vt:lpstr>
      <vt:lpstr>Mission &amp; Vision</vt:lpstr>
      <vt:lpstr>Our Honor Society’s Goals</vt:lpstr>
      <vt:lpstr>Past Events (optional)</vt:lpstr>
      <vt:lpstr>Membership Eligibility Criteria</vt:lpstr>
      <vt:lpstr>Becoming a Member</vt:lpstr>
      <vt:lpstr>Becoming a Member</vt:lpstr>
      <vt:lpstr>Thinking ahead to the Future</vt:lpstr>
      <vt:lpstr>STTI Benefits</vt:lpstr>
      <vt:lpstr>Already a STTI Member?</vt:lpstr>
      <vt:lpstr>Upcoming Event(s)</vt:lpstr>
      <vt:lpstr>Volunteer/Participation Opportunities</vt:lpstr>
      <vt:lpstr>Contact our Honor Society </vt:lpstr>
      <vt:lpstr>Thank You For Coming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Prospective Member Presentation</dc:title>
  <dc:creator>DeShara Doub</dc:creator>
  <cp:lastModifiedBy>DeShawn Easley</cp:lastModifiedBy>
  <cp:revision>42</cp:revision>
  <dcterms:created xsi:type="dcterms:W3CDTF">2013-10-08T14:37:19Z</dcterms:created>
  <dcterms:modified xsi:type="dcterms:W3CDTF">2017-09-21T12:14:50Z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0x010100FDA439697DA1054CBC0527E79C870206</vt:lpwstr>
  </property>
</Properties>
</file>