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78" r:id="rId3"/>
    <p:sldId id="282" r:id="rId4"/>
    <p:sldId id="281" r:id="rId5"/>
    <p:sldId id="280" r:id="rId6"/>
    <p:sldId id="279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5" r:id="rId15"/>
    <p:sldId id="296" r:id="rId16"/>
    <p:sldId id="297" r:id="rId17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292"/>
    <a:srgbClr val="6D5EB0"/>
    <a:srgbClr val="78BFEF"/>
    <a:srgbClr val="5E50A1"/>
    <a:srgbClr val="45B2E9"/>
    <a:srgbClr val="D1D3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283" autoAdjust="0"/>
  </p:normalViewPr>
  <p:slideViewPr>
    <p:cSldViewPr snapToGrid="0">
      <p:cViewPr varScale="1">
        <p:scale>
          <a:sx n="68" d="100"/>
          <a:sy n="68" d="100"/>
        </p:scale>
        <p:origin x="19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9820E-C9C8-41FC-8779-B808782F6C4E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687BF-71C5-4A9A-927F-3706BDA1F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9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Events 1</a:t>
            </a:r>
          </a:p>
          <a:p>
            <a:r>
              <a:rPr lang="en-US" dirty="0"/>
              <a:t>- “Upcoming chapter events” text is an image and not editable. All other text is editable in Calibri font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7863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Induction 1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“Sigma Induction Ceremony” text with purple background is an image and not editable. All other text is editable in </a:t>
            </a:r>
            <a:r>
              <a:rPr lang="en-US"/>
              <a:t>Calibri font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33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Induction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“Join us” text with purple and blue background is an image and not editable. All other text is editable in Calibri font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10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Induction 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“Join us” text with the white box and purple and blue background is an image and not editable. All other text is editable in Calibri font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440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Induction 4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“Induction ceremony” text with the purple and white background is an image and not editable. All other text is editable in Calibri font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White space in bottom righthand corner is for university logo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1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Members 1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Purple and blue background  with quotation marks is an image and not editable. All other text is editable in Calibri font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53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Members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“Welcome new Sigma members!” text with the purple background is an image and not editable. All other text is editable in Calibri font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15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Members 3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All text is editable in Calibri font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8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Events 2</a:t>
            </a:r>
          </a:p>
          <a:p>
            <a:r>
              <a:rPr lang="en-US" dirty="0"/>
              <a:t>- All text is editable in Calibri font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51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Events 3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- “Save the date” text is an image and not editable. All other text is editable in Calibri font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07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Events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“UPCOMING EVENT” text with dark purple background is an image and not editable. All other text is editable in Calibri font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28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Chapter Events 5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dirty="0"/>
              <a:t>All text is editable in Calibri font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8362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Grants/ Scholarships/ Awards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All text is editable in Calibri font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5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Grants/ Scholarships/ Awards 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All text is editable in Calibri font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39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Grants/ Scholarships/ Awards 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All text is editable in Calibri font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878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Grants/ Scholarships/ Awards 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“Reminder” text with blue box and white outline is an image and not editable. All other text is editable in Calibri font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C687BF-71C5-4A9A-927F-3706BDA1FFA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99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712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954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10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3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85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3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35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8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25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6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8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0BF661-5AFA-4D89-A7D1-5E4D1E25E209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8DA1BD-FC78-4051-A52E-CCF3B721EF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32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urple rectangular object with white text&#10;&#10;Description automatically generated">
            <a:extLst>
              <a:ext uri="{FF2B5EF4-FFF2-40B4-BE49-F238E27FC236}">
                <a16:creationId xmlns:a16="http://schemas.microsoft.com/office/drawing/2014/main" id="{3FB6D199-92E9-4F13-D3B3-8444AE42A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" y="643"/>
            <a:ext cx="10285714" cy="102857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3324FB-7272-D820-2033-F23907BC95D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2279374"/>
            <a:ext cx="10287000" cy="2968487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7FFD5F-FA54-5BFA-5511-9BD209B20FD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791199"/>
            <a:ext cx="10287000" cy="2968487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DAAF2C-144E-F8DD-5A7F-5EE5DA1064C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2400" y="2431774"/>
            <a:ext cx="10287000" cy="2968487"/>
          </a:xfrm>
          <a:prstGeom prst="rect">
            <a:avLst/>
          </a:prstGeom>
          <a:noFill/>
          <a:ln w="38100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604961-C3B3-18B0-BF64-71211FF132A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52400" y="5943599"/>
            <a:ext cx="10287000" cy="2968487"/>
          </a:xfrm>
          <a:prstGeom prst="rect">
            <a:avLst/>
          </a:prstGeom>
          <a:noFill/>
          <a:ln w="38100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6719F8-4980-EC24-8F5B-5D8F30CD64B5}"/>
              </a:ext>
            </a:extLst>
          </p:cNvPr>
          <p:cNvSpPr txBox="1">
            <a:spLocks/>
          </p:cNvSpPr>
          <p:nvPr/>
        </p:nvSpPr>
        <p:spPr>
          <a:xfrm>
            <a:off x="564373" y="2822615"/>
            <a:ext cx="3837499" cy="2029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Business</a:t>
            </a:r>
            <a:b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08AF424-9B9C-674B-218D-F2992F3C3818}"/>
              </a:ext>
            </a:extLst>
          </p:cNvPr>
          <p:cNvSpPr txBox="1">
            <a:spLocks/>
          </p:cNvSpPr>
          <p:nvPr/>
        </p:nvSpPr>
        <p:spPr>
          <a:xfrm>
            <a:off x="564372" y="6366530"/>
            <a:ext cx="3837499" cy="2029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Officer</a:t>
            </a:r>
            <a:b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Elections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03007C8-D297-B2FA-B94E-C021FB72FBDA}"/>
              </a:ext>
            </a:extLst>
          </p:cNvPr>
          <p:cNvSpPr txBox="1">
            <a:spLocks/>
          </p:cNvSpPr>
          <p:nvPr/>
        </p:nvSpPr>
        <p:spPr>
          <a:xfrm>
            <a:off x="5416497" y="2822615"/>
            <a:ext cx="4469625" cy="2029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Friday, 31 May 2024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Location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C8B8B2B-1C35-3B76-DB2E-88397B3B9437}"/>
              </a:ext>
            </a:extLst>
          </p:cNvPr>
          <p:cNvSpPr txBox="1">
            <a:spLocks/>
          </p:cNvSpPr>
          <p:nvPr/>
        </p:nvSpPr>
        <p:spPr>
          <a:xfrm>
            <a:off x="5416497" y="6366530"/>
            <a:ext cx="4469625" cy="20298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Friday, 28 June 2024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Location</a:t>
            </a:r>
          </a:p>
        </p:txBody>
      </p:sp>
      <p:pic>
        <p:nvPicPr>
          <p:cNvPr id="12" name="Picture 11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BCA9AEF8-05B5-19D7-74A0-E360724CA0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941" y="9262128"/>
            <a:ext cx="1779118" cy="60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0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3E9240-7971-CB83-D297-72CBBCA4B9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7000" cy="10287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5365E61-1383-0D90-596B-A1CDFEB63CD9}"/>
              </a:ext>
            </a:extLst>
          </p:cNvPr>
          <p:cNvSpPr/>
          <p:nvPr/>
        </p:nvSpPr>
        <p:spPr>
          <a:xfrm>
            <a:off x="521384" y="521384"/>
            <a:ext cx="9244232" cy="9244232"/>
          </a:xfrm>
          <a:prstGeom prst="rect">
            <a:avLst/>
          </a:prstGeom>
          <a:noFill/>
          <a:ln w="38100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9C5E19-8D22-62CC-B1DC-5978851E1751}"/>
              </a:ext>
            </a:extLst>
          </p:cNvPr>
          <p:cNvSpPr txBox="1"/>
          <p:nvPr/>
        </p:nvSpPr>
        <p:spPr>
          <a:xfrm>
            <a:off x="2572630" y="1401185"/>
            <a:ext cx="51417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REMINDER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01531B-E5CF-3224-46C8-5F258846D4A3}"/>
              </a:ext>
            </a:extLst>
          </p:cNvPr>
          <p:cNvSpPr txBox="1"/>
          <p:nvPr/>
        </p:nvSpPr>
        <p:spPr>
          <a:xfrm>
            <a:off x="2572630" y="4619995"/>
            <a:ext cx="514174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June 2024</a:t>
            </a:r>
            <a:b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  <a:b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Hall</a:t>
            </a:r>
            <a:b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University</a:t>
            </a:r>
          </a:p>
        </p:txBody>
      </p:sp>
      <p:pic>
        <p:nvPicPr>
          <p:cNvPr id="10" name="Picture 9" descr="A blue and white logo&#10;&#10;Description automatically generated">
            <a:extLst>
              <a:ext uri="{FF2B5EF4-FFF2-40B4-BE49-F238E27FC236}">
                <a16:creationId xmlns:a16="http://schemas.microsoft.com/office/drawing/2014/main" id="{4A140EAF-1D98-E465-1EA9-CF8FAFE8CC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5" y="7695924"/>
            <a:ext cx="238125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0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blue and purple rectangles with white text&#10;&#10;Description automatically generated">
            <a:extLst>
              <a:ext uri="{FF2B5EF4-FFF2-40B4-BE49-F238E27FC236}">
                <a16:creationId xmlns:a16="http://schemas.microsoft.com/office/drawing/2014/main" id="{4BBFB01A-4AF2-23C5-5814-0A5EFB49C0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</p:spPr>
      </p:pic>
      <p:pic>
        <p:nvPicPr>
          <p:cNvPr id="11" name="Content Placeholder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9109948-89EF-6080-17FA-160DC1835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909" y="8107093"/>
            <a:ext cx="2683182" cy="149154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49A6315-2AB4-37BF-5B95-EE69772A73B4}"/>
              </a:ext>
            </a:extLst>
          </p:cNvPr>
          <p:cNvSpPr/>
          <p:nvPr/>
        </p:nvSpPr>
        <p:spPr>
          <a:xfrm>
            <a:off x="374992" y="374992"/>
            <a:ext cx="9537016" cy="953701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D8FC7E-BC44-F892-99D3-F1FB68697FE8}"/>
              </a:ext>
            </a:extLst>
          </p:cNvPr>
          <p:cNvSpPr txBox="1"/>
          <p:nvPr/>
        </p:nvSpPr>
        <p:spPr>
          <a:xfrm>
            <a:off x="2572630" y="3573839"/>
            <a:ext cx="514174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6600" b="1" spc="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SIGMA</a:t>
            </a:r>
            <a:br>
              <a:rPr lang="en-US" sz="6600" b="1" spc="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600" b="1" spc="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INDUCTION</a:t>
            </a:r>
            <a:br>
              <a:rPr lang="en-US" sz="6600" b="1" spc="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600" b="1" spc="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CEREMONY</a:t>
            </a:r>
          </a:p>
        </p:txBody>
      </p:sp>
    </p:spTree>
    <p:extLst>
      <p:ext uri="{BB962C8B-B14F-4D97-AF65-F5344CB8AC3E}">
        <p14:creationId xmlns:p14="http://schemas.microsoft.com/office/powerpoint/2010/main" val="3444631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white square with blue and purple background&#10;&#10;Description automatically generated">
            <a:extLst>
              <a:ext uri="{FF2B5EF4-FFF2-40B4-BE49-F238E27FC236}">
                <a16:creationId xmlns:a16="http://schemas.microsoft.com/office/drawing/2014/main" id="{925E13B0-EBF1-5931-831A-CBAC987978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7C554C2-8FFB-729A-D472-18697B1F52D9}"/>
              </a:ext>
            </a:extLst>
          </p:cNvPr>
          <p:cNvSpPr/>
          <p:nvPr/>
        </p:nvSpPr>
        <p:spPr>
          <a:xfrm>
            <a:off x="1900896" y="1900896"/>
            <a:ext cx="6485207" cy="6485207"/>
          </a:xfrm>
          <a:prstGeom prst="rect">
            <a:avLst/>
          </a:prstGeom>
          <a:noFill/>
          <a:ln w="38100">
            <a:solidFill>
              <a:srgbClr val="45B2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0120A1-D2B2-34AD-05C6-89EEFF21184B}"/>
              </a:ext>
            </a:extLst>
          </p:cNvPr>
          <p:cNvSpPr txBox="1"/>
          <p:nvPr/>
        </p:nvSpPr>
        <p:spPr>
          <a:xfrm>
            <a:off x="2572629" y="4309100"/>
            <a:ext cx="51417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June 2024</a:t>
            </a:r>
            <a:b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  <a:b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Hall</a:t>
            </a:r>
            <a:b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solidFill>
                  <a:srgbClr val="5E50A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1168FC-1D6E-5208-D8FF-6E9D3560CF71}"/>
              </a:ext>
            </a:extLst>
          </p:cNvPr>
          <p:cNvSpPr txBox="1"/>
          <p:nvPr/>
        </p:nvSpPr>
        <p:spPr>
          <a:xfrm>
            <a:off x="2371284" y="3394089"/>
            <a:ext cx="55444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000" b="1" dirty="0">
                <a:solidFill>
                  <a:srgbClr val="45B2E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INDUCTION CEREMONY</a:t>
            </a:r>
          </a:p>
        </p:txBody>
      </p:sp>
      <p:pic>
        <p:nvPicPr>
          <p:cNvPr id="12" name="Picture 11" descr="A blue and purple logo&#10;&#10;Description automatically generated">
            <a:extLst>
              <a:ext uri="{FF2B5EF4-FFF2-40B4-BE49-F238E27FC236}">
                <a16:creationId xmlns:a16="http://schemas.microsoft.com/office/drawing/2014/main" id="{6A550823-F812-F3E6-4528-23D4650F1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759" y="6893168"/>
            <a:ext cx="2019482" cy="103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54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urple rectangular object with text&#10;&#10;Description automatically generated">
            <a:extLst>
              <a:ext uri="{FF2B5EF4-FFF2-40B4-BE49-F238E27FC236}">
                <a16:creationId xmlns:a16="http://schemas.microsoft.com/office/drawing/2014/main" id="{80025EC2-CF85-A995-6E35-903C2DAA52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EF60AE-D536-9378-C8EB-B8B5FAA1D45A}"/>
              </a:ext>
            </a:extLst>
          </p:cNvPr>
          <p:cNvSpPr txBox="1"/>
          <p:nvPr/>
        </p:nvSpPr>
        <p:spPr>
          <a:xfrm>
            <a:off x="2572630" y="4678432"/>
            <a:ext cx="51417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June 2024</a:t>
            </a:r>
            <a:b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</a:p>
        </p:txBody>
      </p:sp>
      <p:pic>
        <p:nvPicPr>
          <p:cNvPr id="7" name="Picture 6" descr="A blue and purple logo&#10;&#10;Description automatically generated">
            <a:extLst>
              <a:ext uri="{FF2B5EF4-FFF2-40B4-BE49-F238E27FC236}">
                <a16:creationId xmlns:a16="http://schemas.microsoft.com/office/drawing/2014/main" id="{C63D9038-5A76-B91F-37BA-3DD8CA8CD1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07" y="8390489"/>
            <a:ext cx="2631151" cy="13488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EF89BC-D273-8D54-0981-C529E180796A}"/>
              </a:ext>
            </a:extLst>
          </p:cNvPr>
          <p:cNvSpPr txBox="1"/>
          <p:nvPr/>
        </p:nvSpPr>
        <p:spPr>
          <a:xfrm>
            <a:off x="2572630" y="1541862"/>
            <a:ext cx="51417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 US</a:t>
            </a:r>
          </a:p>
        </p:txBody>
      </p:sp>
    </p:spTree>
    <p:extLst>
      <p:ext uri="{BB962C8B-B14F-4D97-AF65-F5344CB8AC3E}">
        <p14:creationId xmlns:p14="http://schemas.microsoft.com/office/powerpoint/2010/main" val="1133201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square with white text marks&#10;&#10;Description automatically generated with medium confidence">
            <a:extLst>
              <a:ext uri="{FF2B5EF4-FFF2-40B4-BE49-F238E27FC236}">
                <a16:creationId xmlns:a16="http://schemas.microsoft.com/office/drawing/2014/main" id="{66FA8326-0D01-2C2D-6DDF-77BD8A21A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" y="643"/>
            <a:ext cx="10285714" cy="10285714"/>
          </a:xfrm>
          <a:prstGeom prst="rect">
            <a:avLst/>
          </a:prstGeom>
        </p:spPr>
      </p:pic>
      <p:pic>
        <p:nvPicPr>
          <p:cNvPr id="6" name="Picture 5" descr="A white leaf on a black background&#10;&#10;Description automatically generated">
            <a:extLst>
              <a:ext uri="{FF2B5EF4-FFF2-40B4-BE49-F238E27FC236}">
                <a16:creationId xmlns:a16="http://schemas.microsoft.com/office/drawing/2014/main" id="{3A8D8082-64EF-84F9-AEB9-A33170A1757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42" y="9344906"/>
            <a:ext cx="1715941" cy="584775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53347F-96E4-B93E-8D52-3D340DB0091A}"/>
              </a:ext>
            </a:extLst>
          </p:cNvPr>
          <p:cNvSpPr txBox="1"/>
          <p:nvPr/>
        </p:nvSpPr>
        <p:spPr>
          <a:xfrm>
            <a:off x="3965334" y="9344906"/>
            <a:ext cx="5811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 </a:t>
            </a:r>
            <a:r>
              <a:rPr lang="en-US" sz="3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Chapter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F3735E-5B40-1F5D-91EC-939292EABEBC}"/>
              </a:ext>
            </a:extLst>
          </p:cNvPr>
          <p:cNvSpPr txBox="1"/>
          <p:nvPr/>
        </p:nvSpPr>
        <p:spPr>
          <a:xfrm>
            <a:off x="1955408" y="2602523"/>
            <a:ext cx="634452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Shout out to</a:t>
            </a:r>
            <a:br>
              <a:rPr lang="en-US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our new Sigma</a:t>
            </a:r>
            <a:br>
              <a:rPr lang="en-US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members!</a:t>
            </a:r>
          </a:p>
        </p:txBody>
      </p:sp>
    </p:spTree>
    <p:extLst>
      <p:ext uri="{BB962C8B-B14F-4D97-AF65-F5344CB8AC3E}">
        <p14:creationId xmlns:p14="http://schemas.microsoft.com/office/powerpoint/2010/main" val="2221502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urple rectangle with white text&#10;&#10;Description automatically generated">
            <a:extLst>
              <a:ext uri="{FF2B5EF4-FFF2-40B4-BE49-F238E27FC236}">
                <a16:creationId xmlns:a16="http://schemas.microsoft.com/office/drawing/2014/main" id="{DD1FD3F5-027A-5FB3-2C9D-1A93D8DD38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0D7A20-E3AB-DA4F-528C-42C954D0E940}"/>
              </a:ext>
            </a:extLst>
          </p:cNvPr>
          <p:cNvSpPr/>
          <p:nvPr/>
        </p:nvSpPr>
        <p:spPr>
          <a:xfrm>
            <a:off x="376603" y="376604"/>
            <a:ext cx="9533792" cy="9533792"/>
          </a:xfrm>
          <a:prstGeom prst="rect">
            <a:avLst/>
          </a:prstGeom>
          <a:noFill/>
          <a:ln w="38100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EDEDE6B4-53F2-0876-EDCC-3794776741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53" y="2034480"/>
            <a:ext cx="2024291" cy="68985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FA700C-5E74-4253-7736-C6CA6E50ECB1}"/>
              </a:ext>
            </a:extLst>
          </p:cNvPr>
          <p:cNvSpPr txBox="1"/>
          <p:nvPr/>
        </p:nvSpPr>
        <p:spPr>
          <a:xfrm>
            <a:off x="2237640" y="8599318"/>
            <a:ext cx="58117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 </a:t>
            </a:r>
            <a:r>
              <a:rPr lang="en-US" sz="3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Alpha</a:t>
            </a:r>
            <a:r>
              <a:rPr lang="en-US" sz="3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Chapter</a:t>
            </a:r>
          </a:p>
        </p:txBody>
      </p:sp>
    </p:spTree>
    <p:extLst>
      <p:ext uri="{BB962C8B-B14F-4D97-AF65-F5344CB8AC3E}">
        <p14:creationId xmlns:p14="http://schemas.microsoft.com/office/powerpoint/2010/main" val="1304107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FF1F8E-68DC-7BBE-EC5A-5775A3B98979}"/>
              </a:ext>
            </a:extLst>
          </p:cNvPr>
          <p:cNvSpPr/>
          <p:nvPr/>
        </p:nvSpPr>
        <p:spPr>
          <a:xfrm>
            <a:off x="1266238" y="1266238"/>
            <a:ext cx="7754523" cy="7754523"/>
          </a:xfrm>
          <a:prstGeom prst="rect">
            <a:avLst/>
          </a:prstGeom>
          <a:noFill/>
          <a:ln w="38100">
            <a:solidFill>
              <a:srgbClr val="4F4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3F56A1-1669-91E3-D97B-BFD244B24D77}"/>
              </a:ext>
            </a:extLst>
          </p:cNvPr>
          <p:cNvSpPr/>
          <p:nvPr/>
        </p:nvSpPr>
        <p:spPr>
          <a:xfrm>
            <a:off x="1505902" y="1505902"/>
            <a:ext cx="7275196" cy="7275196"/>
          </a:xfrm>
          <a:prstGeom prst="rect">
            <a:avLst/>
          </a:prstGeom>
          <a:noFill/>
          <a:ln w="38100">
            <a:solidFill>
              <a:srgbClr val="6D5EB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9FB46-1C4B-FFBD-79F2-685C5BCAAAC7}"/>
              </a:ext>
            </a:extLst>
          </p:cNvPr>
          <p:cNvSpPr/>
          <p:nvPr/>
        </p:nvSpPr>
        <p:spPr>
          <a:xfrm>
            <a:off x="1766411" y="1766411"/>
            <a:ext cx="6754178" cy="6754178"/>
          </a:xfrm>
          <a:prstGeom prst="rect">
            <a:avLst/>
          </a:prstGeom>
          <a:solidFill>
            <a:srgbClr val="4F4292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14FBDDFE-9330-7F4C-E11E-CA920C36E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53" y="1160973"/>
            <a:ext cx="2024291" cy="6898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A319025-2FCF-B327-E8E5-ED392C834C95}"/>
              </a:ext>
            </a:extLst>
          </p:cNvPr>
          <p:cNvSpPr txBox="1"/>
          <p:nvPr/>
        </p:nvSpPr>
        <p:spPr>
          <a:xfrm>
            <a:off x="1971233" y="2881341"/>
            <a:ext cx="634452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CONGRATS</a:t>
            </a:r>
            <a:b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OUR</a:t>
            </a:r>
            <a:b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NEW SIGMA</a:t>
            </a:r>
            <a:b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7200" b="1" spc="3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MEMBERS!</a:t>
            </a:r>
          </a:p>
        </p:txBody>
      </p:sp>
    </p:spTree>
    <p:extLst>
      <p:ext uri="{BB962C8B-B14F-4D97-AF65-F5344CB8AC3E}">
        <p14:creationId xmlns:p14="http://schemas.microsoft.com/office/powerpoint/2010/main" val="1113979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975D936-8AC2-1A25-F646-DB2DA102C2C5}"/>
              </a:ext>
            </a:extLst>
          </p:cNvPr>
          <p:cNvSpPr>
            <a:spLocks/>
          </p:cNvSpPr>
          <p:nvPr/>
        </p:nvSpPr>
        <p:spPr>
          <a:xfrm>
            <a:off x="2161760" y="1240734"/>
            <a:ext cx="6268279" cy="8110331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9F1B26-8536-9A81-EFB1-302578AEA104}"/>
              </a:ext>
            </a:extLst>
          </p:cNvPr>
          <p:cNvSpPr>
            <a:spLocks/>
          </p:cNvSpPr>
          <p:nvPr/>
        </p:nvSpPr>
        <p:spPr>
          <a:xfrm>
            <a:off x="2009360" y="1088334"/>
            <a:ext cx="6268279" cy="8110331"/>
          </a:xfrm>
          <a:prstGeom prst="rect">
            <a:avLst/>
          </a:prstGeom>
          <a:solidFill>
            <a:srgbClr val="5E50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6033" y="1791317"/>
            <a:ext cx="5834931" cy="61684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CHAPTER CONFERENCE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1C690B-9F4E-3215-0F92-1D6B401AF65B}"/>
              </a:ext>
            </a:extLst>
          </p:cNvPr>
          <p:cNvSpPr txBox="1">
            <a:spLocks/>
          </p:cNvSpPr>
          <p:nvPr/>
        </p:nvSpPr>
        <p:spPr>
          <a:xfrm>
            <a:off x="2226032" y="2560560"/>
            <a:ext cx="5834931" cy="6168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Insert Theme Here Insert Theme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ED849FF-2005-545D-BD49-D95B473A8D02}"/>
              </a:ext>
            </a:extLst>
          </p:cNvPr>
          <p:cNvSpPr txBox="1">
            <a:spLocks/>
          </p:cNvSpPr>
          <p:nvPr/>
        </p:nvSpPr>
        <p:spPr>
          <a:xfrm>
            <a:off x="2459935" y="4010553"/>
            <a:ext cx="5367130" cy="3099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1-3 June 2024</a:t>
            </a:r>
            <a:b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Location</a:t>
            </a:r>
          </a:p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Location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E2FE3E-CAB1-AF16-CE68-EFF35604BD2B}"/>
              </a:ext>
            </a:extLst>
          </p:cNvPr>
          <p:cNvSpPr/>
          <p:nvPr/>
        </p:nvSpPr>
        <p:spPr>
          <a:xfrm>
            <a:off x="2459935" y="3653360"/>
            <a:ext cx="5367130" cy="4073080"/>
          </a:xfrm>
          <a:prstGeom prst="rect">
            <a:avLst/>
          </a:prstGeom>
          <a:noFill/>
          <a:ln w="38100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white leaf on a black background&#10;&#10;Description automatically generated">
            <a:extLst>
              <a:ext uri="{FF2B5EF4-FFF2-40B4-BE49-F238E27FC236}">
                <a16:creationId xmlns:a16="http://schemas.microsoft.com/office/drawing/2014/main" id="{DA140058-B8FC-5E04-0808-44EA310D963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841" y="8083633"/>
            <a:ext cx="1827312" cy="6227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9698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background with white text&#10;&#10;Description automatically generated">
            <a:extLst>
              <a:ext uri="{FF2B5EF4-FFF2-40B4-BE49-F238E27FC236}">
                <a16:creationId xmlns:a16="http://schemas.microsoft.com/office/drawing/2014/main" id="{230577B4-DB7E-D27A-6217-EDEA86D4E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" y="643"/>
            <a:ext cx="10285714" cy="10285714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2E4024-2BED-0891-D752-1F03BF126C6E}"/>
              </a:ext>
            </a:extLst>
          </p:cNvPr>
          <p:cNvCxnSpPr/>
          <p:nvPr/>
        </p:nvCxnSpPr>
        <p:spPr>
          <a:xfrm>
            <a:off x="982639" y="-233718"/>
            <a:ext cx="0" cy="10754436"/>
          </a:xfrm>
          <a:prstGeom prst="line">
            <a:avLst/>
          </a:prstGeom>
          <a:ln w="57150">
            <a:solidFill>
              <a:srgbClr val="78BF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CAA042-3582-06CC-2086-FF3F046A85A8}"/>
              </a:ext>
            </a:extLst>
          </p:cNvPr>
          <p:cNvCxnSpPr/>
          <p:nvPr/>
        </p:nvCxnSpPr>
        <p:spPr>
          <a:xfrm>
            <a:off x="9217152" y="-233718"/>
            <a:ext cx="0" cy="10754436"/>
          </a:xfrm>
          <a:prstGeom prst="line">
            <a:avLst/>
          </a:prstGeom>
          <a:ln w="57150">
            <a:solidFill>
              <a:srgbClr val="78BF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B766022-BFC3-4D3E-7FA9-A95187BDFF99}"/>
              </a:ext>
            </a:extLst>
          </p:cNvPr>
          <p:cNvCxnSpPr>
            <a:cxnSpLocks/>
          </p:cNvCxnSpPr>
          <p:nvPr/>
        </p:nvCxnSpPr>
        <p:spPr>
          <a:xfrm>
            <a:off x="-452082" y="987552"/>
            <a:ext cx="4400830" cy="0"/>
          </a:xfrm>
          <a:prstGeom prst="line">
            <a:avLst/>
          </a:prstGeom>
          <a:ln w="57150">
            <a:solidFill>
              <a:srgbClr val="78BF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97B8963-83FB-9413-3EC2-23D98E290BB4}"/>
              </a:ext>
            </a:extLst>
          </p:cNvPr>
          <p:cNvCxnSpPr>
            <a:cxnSpLocks/>
          </p:cNvCxnSpPr>
          <p:nvPr/>
        </p:nvCxnSpPr>
        <p:spPr>
          <a:xfrm>
            <a:off x="-354274" y="9217152"/>
            <a:ext cx="11191164" cy="0"/>
          </a:xfrm>
          <a:prstGeom prst="line">
            <a:avLst/>
          </a:prstGeom>
          <a:ln w="57150">
            <a:solidFill>
              <a:srgbClr val="78BF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B93C4AB-39B3-F79E-A806-55871D3E180E}"/>
              </a:ext>
            </a:extLst>
          </p:cNvPr>
          <p:cNvCxnSpPr>
            <a:cxnSpLocks/>
          </p:cNvCxnSpPr>
          <p:nvPr/>
        </p:nvCxnSpPr>
        <p:spPr>
          <a:xfrm flipH="1">
            <a:off x="6338251" y="987552"/>
            <a:ext cx="4197821" cy="0"/>
          </a:xfrm>
          <a:prstGeom prst="line">
            <a:avLst/>
          </a:prstGeom>
          <a:ln w="57150">
            <a:solidFill>
              <a:srgbClr val="78BF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Picture 30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3F8FB55E-6423-43D7-BBB7-2B109AA924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748" y="580393"/>
            <a:ext cx="2389503" cy="814318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95E787EA-2073-BAC6-3AFD-C19665CB37B1}"/>
              </a:ext>
            </a:extLst>
          </p:cNvPr>
          <p:cNvSpPr txBox="1">
            <a:spLocks/>
          </p:cNvSpPr>
          <p:nvPr/>
        </p:nvSpPr>
        <p:spPr>
          <a:xfrm>
            <a:off x="3006495" y="7424071"/>
            <a:ext cx="4469625" cy="1414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Friday, 31 May 2024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RSVP by 1 May 2024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9672732F-1EAE-AD46-DC4B-132691AD6C7D}"/>
              </a:ext>
            </a:extLst>
          </p:cNvPr>
          <p:cNvSpPr txBox="1">
            <a:spLocks/>
          </p:cNvSpPr>
          <p:nvPr/>
        </p:nvSpPr>
        <p:spPr>
          <a:xfrm>
            <a:off x="3006494" y="7054930"/>
            <a:ext cx="4469625" cy="5983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OFFICER ELECTIONS</a:t>
            </a:r>
          </a:p>
        </p:txBody>
      </p:sp>
    </p:spTree>
    <p:extLst>
      <p:ext uri="{BB962C8B-B14F-4D97-AF65-F5344CB8AC3E}">
        <p14:creationId xmlns:p14="http://schemas.microsoft.com/office/powerpoint/2010/main" val="387031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urple rectangular sign with white text&#10;&#10;Description automatically generated">
            <a:extLst>
              <a:ext uri="{FF2B5EF4-FFF2-40B4-BE49-F238E27FC236}">
                <a16:creationId xmlns:a16="http://schemas.microsoft.com/office/drawing/2014/main" id="{0142F663-6C00-B4B9-42EE-EDA4E15F8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" y="643"/>
            <a:ext cx="10285714" cy="102857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D8BF287-6251-7098-C0AA-80DD81002ED6}"/>
              </a:ext>
            </a:extLst>
          </p:cNvPr>
          <p:cNvSpPr/>
          <p:nvPr/>
        </p:nvSpPr>
        <p:spPr>
          <a:xfrm>
            <a:off x="788713" y="5783954"/>
            <a:ext cx="8709573" cy="3855345"/>
          </a:xfrm>
          <a:prstGeom prst="rect">
            <a:avLst/>
          </a:prstGeom>
          <a:noFill/>
          <a:ln w="28575">
            <a:solidFill>
              <a:srgbClr val="78BFE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FC745FC4-AC4F-300B-A65A-21AEA0EAEE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003" y="505435"/>
            <a:ext cx="2080991" cy="70918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5C82CC7-B1B1-F04F-D020-914C011F2F1F}"/>
              </a:ext>
            </a:extLst>
          </p:cNvPr>
          <p:cNvSpPr txBox="1">
            <a:spLocks/>
          </p:cNvSpPr>
          <p:nvPr/>
        </p:nvSpPr>
        <p:spPr>
          <a:xfrm>
            <a:off x="2908684" y="7549586"/>
            <a:ext cx="4469625" cy="1414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Friday, 31 May 2024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5:00 p.m.</a:t>
            </a:r>
          </a:p>
          <a:p>
            <a:pPr algn="ctr">
              <a:lnSpc>
                <a:spcPct val="100000"/>
              </a:lnSpc>
            </a:pP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XYZ Location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1E0F554-D47F-C276-178E-DF94D0EDC8FD}"/>
              </a:ext>
            </a:extLst>
          </p:cNvPr>
          <p:cNvSpPr txBox="1">
            <a:spLocks/>
          </p:cNvSpPr>
          <p:nvPr/>
        </p:nvSpPr>
        <p:spPr>
          <a:xfrm>
            <a:off x="1658176" y="6636041"/>
            <a:ext cx="6970642" cy="771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ICE CREAM SOCIAL</a:t>
            </a:r>
          </a:p>
        </p:txBody>
      </p:sp>
    </p:spTree>
    <p:extLst>
      <p:ext uri="{BB962C8B-B14F-4D97-AF65-F5344CB8AC3E}">
        <p14:creationId xmlns:p14="http://schemas.microsoft.com/office/powerpoint/2010/main" val="970711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42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A0EB3C1-0FC9-E99E-1776-A6BE200DC5D6}"/>
              </a:ext>
            </a:extLst>
          </p:cNvPr>
          <p:cNvSpPr/>
          <p:nvPr/>
        </p:nvSpPr>
        <p:spPr>
          <a:xfrm>
            <a:off x="956589" y="1762868"/>
            <a:ext cx="8373821" cy="1135078"/>
          </a:xfrm>
          <a:prstGeom prst="rect">
            <a:avLst/>
          </a:prstGeom>
          <a:solidFill>
            <a:srgbClr val="5E50A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AEAE2E-BDBF-D6C6-FBDE-A381F3849864}"/>
              </a:ext>
            </a:extLst>
          </p:cNvPr>
          <p:cNvSpPr/>
          <p:nvPr/>
        </p:nvSpPr>
        <p:spPr>
          <a:xfrm>
            <a:off x="399222" y="399222"/>
            <a:ext cx="9488556" cy="3103633"/>
          </a:xfrm>
          <a:prstGeom prst="rect">
            <a:avLst/>
          </a:prstGeom>
          <a:noFill/>
          <a:ln w="57150">
            <a:solidFill>
              <a:srgbClr val="45B2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F3BD6A-F9AD-6589-9919-A574927CC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602" y="1895390"/>
            <a:ext cx="7113793" cy="1002556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EVENT</a:t>
            </a:r>
          </a:p>
        </p:txBody>
      </p:sp>
      <p:pic>
        <p:nvPicPr>
          <p:cNvPr id="11" name="Picture 10" descr="A white leaf on a black background&#10;&#10;Description automatically generated">
            <a:extLst>
              <a:ext uri="{FF2B5EF4-FFF2-40B4-BE49-F238E27FC236}">
                <a16:creationId xmlns:a16="http://schemas.microsoft.com/office/drawing/2014/main" id="{094944BF-684B-5844-655A-04F5BC1C6DB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395" y="877977"/>
            <a:ext cx="1634205" cy="556920"/>
          </a:xfrm>
          <a:prstGeom prst="rect">
            <a:avLst/>
          </a:prstGeom>
          <a:noFill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5FA2D11-69AB-FC06-2ED1-C06D429B5982}"/>
              </a:ext>
            </a:extLst>
          </p:cNvPr>
          <p:cNvSpPr/>
          <p:nvPr/>
        </p:nvSpPr>
        <p:spPr>
          <a:xfrm>
            <a:off x="956589" y="4459576"/>
            <a:ext cx="8373821" cy="4799452"/>
          </a:xfrm>
          <a:prstGeom prst="rect">
            <a:avLst/>
          </a:prstGeom>
          <a:solidFill>
            <a:srgbClr val="5E50A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CAB34C6-F624-E694-2B19-29C60E34B0C1}"/>
              </a:ext>
            </a:extLst>
          </p:cNvPr>
          <p:cNvSpPr txBox="1">
            <a:spLocks/>
          </p:cNvSpPr>
          <p:nvPr/>
        </p:nvSpPr>
        <p:spPr>
          <a:xfrm>
            <a:off x="1586603" y="5801826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Friday, 31 May 2024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9EB16F7-6F3D-9C02-380F-7501E32ACD39}"/>
              </a:ext>
            </a:extLst>
          </p:cNvPr>
          <p:cNvSpPr txBox="1">
            <a:spLocks/>
          </p:cNvSpPr>
          <p:nvPr/>
        </p:nvSpPr>
        <p:spPr>
          <a:xfrm>
            <a:off x="1586602" y="5143500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Virtual Business Meeting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3BBAE8-B37B-415C-CA33-95093E1223DF}"/>
              </a:ext>
            </a:extLst>
          </p:cNvPr>
          <p:cNvSpPr/>
          <p:nvPr/>
        </p:nvSpPr>
        <p:spPr>
          <a:xfrm>
            <a:off x="399219" y="3830826"/>
            <a:ext cx="9488556" cy="6056952"/>
          </a:xfrm>
          <a:prstGeom prst="rect">
            <a:avLst/>
          </a:prstGeom>
          <a:noFill/>
          <a:ln w="57150">
            <a:solidFill>
              <a:srgbClr val="45B2E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208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>
            <a:extLst>
              <a:ext uri="{FF2B5EF4-FFF2-40B4-BE49-F238E27FC236}">
                <a16:creationId xmlns:a16="http://schemas.microsoft.com/office/drawing/2014/main" id="{83E9CA72-8454-F533-7804-84B16D808050}"/>
              </a:ext>
            </a:extLst>
          </p:cNvPr>
          <p:cNvSpPr/>
          <p:nvPr/>
        </p:nvSpPr>
        <p:spPr>
          <a:xfrm rot="16200000">
            <a:off x="2672394" y="1914665"/>
            <a:ext cx="5854689" cy="10889981"/>
          </a:xfrm>
          <a:prstGeom prst="rtTriangle">
            <a:avLst/>
          </a:prstGeom>
          <a:solidFill>
            <a:srgbClr val="45B2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CEFAFB9E-136E-8CE9-2BC9-8BA66FA307F6}"/>
              </a:ext>
            </a:extLst>
          </p:cNvPr>
          <p:cNvSpPr/>
          <p:nvPr/>
        </p:nvSpPr>
        <p:spPr>
          <a:xfrm>
            <a:off x="-1" y="4652988"/>
            <a:ext cx="7818782" cy="5658678"/>
          </a:xfrm>
          <a:prstGeom prst="rtTriangle">
            <a:avLst/>
          </a:prstGeom>
          <a:solidFill>
            <a:srgbClr val="78BF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F2624D-6F0B-2815-4521-59515E114C4B}"/>
              </a:ext>
            </a:extLst>
          </p:cNvPr>
          <p:cNvSpPr/>
          <p:nvPr/>
        </p:nvSpPr>
        <p:spPr>
          <a:xfrm>
            <a:off x="956589" y="2676939"/>
            <a:ext cx="8373821" cy="2415847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43AB42-11F2-0C07-BF7A-C039C3BFFE49}"/>
              </a:ext>
            </a:extLst>
          </p:cNvPr>
          <p:cNvSpPr txBox="1">
            <a:spLocks/>
          </p:cNvSpPr>
          <p:nvPr/>
        </p:nvSpPr>
        <p:spPr>
          <a:xfrm>
            <a:off x="1586601" y="3889841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Deadline: 1 June 2024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730CAD-FE76-A744-4F89-FD54678F34E0}"/>
              </a:ext>
            </a:extLst>
          </p:cNvPr>
          <p:cNvSpPr txBox="1">
            <a:spLocks/>
          </p:cNvSpPr>
          <p:nvPr/>
        </p:nvSpPr>
        <p:spPr>
          <a:xfrm>
            <a:off x="1586601" y="3107963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CHAPTER AWARDS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161F5A-FD48-1483-8DF9-5FD8951DED29}"/>
              </a:ext>
            </a:extLst>
          </p:cNvPr>
          <p:cNvSpPr txBox="1">
            <a:spLocks/>
          </p:cNvSpPr>
          <p:nvPr/>
        </p:nvSpPr>
        <p:spPr>
          <a:xfrm>
            <a:off x="1586601" y="1122073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Call for Nominations</a:t>
            </a:r>
          </a:p>
        </p:txBody>
      </p:sp>
      <p:pic>
        <p:nvPicPr>
          <p:cNvPr id="12" name="Picture 11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7BF3B632-0053-BC02-578C-C5FB626CC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30" y="333897"/>
            <a:ext cx="2196134" cy="74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52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83970D9-7C1B-B4A8-06D7-767BBEA12265}"/>
              </a:ext>
            </a:extLst>
          </p:cNvPr>
          <p:cNvSpPr/>
          <p:nvPr/>
        </p:nvSpPr>
        <p:spPr>
          <a:xfrm>
            <a:off x="612033" y="612033"/>
            <a:ext cx="9062934" cy="9062934"/>
          </a:xfrm>
          <a:prstGeom prst="rect">
            <a:avLst/>
          </a:prstGeom>
          <a:solidFill>
            <a:srgbClr val="5E50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41C89A-A0BC-5803-81B6-C93116B6D799}"/>
              </a:ext>
            </a:extLst>
          </p:cNvPr>
          <p:cNvSpPr/>
          <p:nvPr/>
        </p:nvSpPr>
        <p:spPr>
          <a:xfrm>
            <a:off x="346213" y="346213"/>
            <a:ext cx="9594574" cy="95945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35628B-624A-041C-87E0-8BFA9F97D5C7}"/>
              </a:ext>
            </a:extLst>
          </p:cNvPr>
          <p:cNvSpPr/>
          <p:nvPr/>
        </p:nvSpPr>
        <p:spPr>
          <a:xfrm>
            <a:off x="1196345" y="3447220"/>
            <a:ext cx="7894310" cy="4797287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121F42-BDB1-CCB3-06D1-BEBC982B7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601" y="1190068"/>
            <a:ext cx="7113793" cy="18361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SCHOLARSHIP</a:t>
            </a:r>
            <a:br>
              <a:rPr lang="en-US" sz="5400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OPPORTUNITY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63017A-201F-F594-0D99-49F7BC74D04E}"/>
              </a:ext>
            </a:extLst>
          </p:cNvPr>
          <p:cNvSpPr txBox="1">
            <a:spLocks/>
          </p:cNvSpPr>
          <p:nvPr/>
        </p:nvSpPr>
        <p:spPr>
          <a:xfrm>
            <a:off x="3869635" y="8435310"/>
            <a:ext cx="5009322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Deadline: 1 June 2024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84468A-5743-5FFA-014A-265DAD7DEDBE}"/>
              </a:ext>
            </a:extLst>
          </p:cNvPr>
          <p:cNvSpPr txBox="1">
            <a:spLocks/>
          </p:cNvSpPr>
          <p:nvPr/>
        </p:nvSpPr>
        <p:spPr>
          <a:xfrm>
            <a:off x="1586600" y="3802975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$1000 XYZ Scholarship</a:t>
            </a:r>
          </a:p>
        </p:txBody>
      </p:sp>
      <p:pic>
        <p:nvPicPr>
          <p:cNvPr id="10" name="Picture 9" descr="A white leaf on a black background&#10;&#10;Description automatically generated">
            <a:extLst>
              <a:ext uri="{FF2B5EF4-FFF2-40B4-BE49-F238E27FC236}">
                <a16:creationId xmlns:a16="http://schemas.microsoft.com/office/drawing/2014/main" id="{9AF51F2B-2DE8-E7A8-6CEF-FDC42774B8A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97" y="8665496"/>
            <a:ext cx="1533603" cy="522636"/>
          </a:xfrm>
          <a:prstGeom prst="rect">
            <a:avLst/>
          </a:prstGeom>
          <a:noFill/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E4BD50F3-DD2F-206F-F424-79029CA31917}"/>
              </a:ext>
            </a:extLst>
          </p:cNvPr>
          <p:cNvSpPr txBox="1">
            <a:spLocks/>
          </p:cNvSpPr>
          <p:nvPr/>
        </p:nvSpPr>
        <p:spPr>
          <a:xfrm>
            <a:off x="1670648" y="4725242"/>
            <a:ext cx="6945703" cy="29154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scholarship will be rewarded to 3 undergraduate nursing students and 4 graduate nursing students who meet the application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754153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51B743-86DF-4C4F-00D8-3856834ADD55}"/>
              </a:ext>
            </a:extLst>
          </p:cNvPr>
          <p:cNvSpPr/>
          <p:nvPr/>
        </p:nvSpPr>
        <p:spPr>
          <a:xfrm>
            <a:off x="612033" y="612033"/>
            <a:ext cx="9062934" cy="9062934"/>
          </a:xfrm>
          <a:prstGeom prst="rect">
            <a:avLst/>
          </a:prstGeom>
          <a:solidFill>
            <a:srgbClr val="5E50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8E977C-CE8E-BFD7-B693-F76908C3B20F}"/>
              </a:ext>
            </a:extLst>
          </p:cNvPr>
          <p:cNvSpPr/>
          <p:nvPr/>
        </p:nvSpPr>
        <p:spPr>
          <a:xfrm>
            <a:off x="346213" y="346213"/>
            <a:ext cx="9594574" cy="959457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C2F551-88E7-CFB1-810B-4BD13B423C63}"/>
              </a:ext>
            </a:extLst>
          </p:cNvPr>
          <p:cNvSpPr/>
          <p:nvPr/>
        </p:nvSpPr>
        <p:spPr>
          <a:xfrm>
            <a:off x="1196345" y="3747244"/>
            <a:ext cx="7894310" cy="1836163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F4A3FD8-2E24-E8F7-D859-42E4D31A2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601" y="1335840"/>
            <a:ext cx="7113793" cy="18361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SCHOLARSHIP</a:t>
            </a:r>
            <a:br>
              <a:rPr lang="en-US" sz="5400" b="1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rgbClr val="78BFE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OPPORTUNITIES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1983B-C01E-A484-1543-B23A4A3475F0}"/>
              </a:ext>
            </a:extLst>
          </p:cNvPr>
          <p:cNvSpPr txBox="1">
            <a:spLocks/>
          </p:cNvSpPr>
          <p:nvPr/>
        </p:nvSpPr>
        <p:spPr>
          <a:xfrm>
            <a:off x="3869635" y="8236528"/>
            <a:ext cx="5009322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Deadline: 1 June 2024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C308610-1E57-30BD-677A-AA3462EFFE42}"/>
              </a:ext>
            </a:extLst>
          </p:cNvPr>
          <p:cNvSpPr txBox="1">
            <a:spLocks/>
          </p:cNvSpPr>
          <p:nvPr/>
        </p:nvSpPr>
        <p:spPr>
          <a:xfrm>
            <a:off x="1586600" y="4212483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$1000 XYZ Scholarship</a:t>
            </a:r>
          </a:p>
        </p:txBody>
      </p:sp>
      <p:pic>
        <p:nvPicPr>
          <p:cNvPr id="10" name="Picture 9" descr="A white leaf on a black background&#10;&#10;Description automatically generated">
            <a:extLst>
              <a:ext uri="{FF2B5EF4-FFF2-40B4-BE49-F238E27FC236}">
                <a16:creationId xmlns:a16="http://schemas.microsoft.com/office/drawing/2014/main" id="{0CD0997C-4C90-65DE-9DEA-A417A55F705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297" y="8466714"/>
            <a:ext cx="1533603" cy="522636"/>
          </a:xfrm>
          <a:prstGeom prst="rect">
            <a:avLst/>
          </a:prstGeom>
          <a:noFill/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184E993-618E-C26E-C7DE-89041308E4D6}"/>
              </a:ext>
            </a:extLst>
          </p:cNvPr>
          <p:cNvSpPr/>
          <p:nvPr/>
        </p:nvSpPr>
        <p:spPr>
          <a:xfrm>
            <a:off x="1196345" y="5943035"/>
            <a:ext cx="7894310" cy="1836163"/>
          </a:xfrm>
          <a:prstGeom prst="rect">
            <a:avLst/>
          </a:prstGeom>
          <a:solidFill>
            <a:srgbClr val="4F4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475F8-6D24-368B-47A8-C2A461592C06}"/>
              </a:ext>
            </a:extLst>
          </p:cNvPr>
          <p:cNvSpPr txBox="1">
            <a:spLocks/>
          </p:cNvSpPr>
          <p:nvPr/>
        </p:nvSpPr>
        <p:spPr>
          <a:xfrm>
            <a:off x="1586600" y="6408274"/>
            <a:ext cx="7113793" cy="1002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$500 ABC Scholarship</a:t>
            </a:r>
          </a:p>
        </p:txBody>
      </p:sp>
    </p:spTree>
    <p:extLst>
      <p:ext uri="{BB962C8B-B14F-4D97-AF65-F5344CB8AC3E}">
        <p14:creationId xmlns:p14="http://schemas.microsoft.com/office/powerpoint/2010/main" val="3160128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50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notepad with a blue rectangle&#10;&#10;Description automatically generated">
            <a:extLst>
              <a:ext uri="{FF2B5EF4-FFF2-40B4-BE49-F238E27FC236}">
                <a16:creationId xmlns:a16="http://schemas.microsoft.com/office/drawing/2014/main" id="{3DD96055-1C1F-0817-2877-D59054C1E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" y="643"/>
            <a:ext cx="10285714" cy="10285714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907EF77-C196-933C-6F11-4F7950D956CB}"/>
              </a:ext>
            </a:extLst>
          </p:cNvPr>
          <p:cNvSpPr txBox="1">
            <a:spLocks/>
          </p:cNvSpPr>
          <p:nvPr/>
        </p:nvSpPr>
        <p:spPr>
          <a:xfrm>
            <a:off x="1586602" y="4795665"/>
            <a:ext cx="7113793" cy="2576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Grant applications</a:t>
            </a:r>
            <a:br>
              <a:rPr lang="en-US" sz="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 1 June 2024</a:t>
            </a:r>
          </a:p>
        </p:txBody>
      </p:sp>
      <p:pic>
        <p:nvPicPr>
          <p:cNvPr id="15" name="Picture 14" descr="A blue leafy plant with black background&#10;&#10;Description automatically generated">
            <a:extLst>
              <a:ext uri="{FF2B5EF4-FFF2-40B4-BE49-F238E27FC236}">
                <a16:creationId xmlns:a16="http://schemas.microsoft.com/office/drawing/2014/main" id="{F28DC875-31C8-0DC1-F15C-BB0FEC44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750" y="7934836"/>
            <a:ext cx="2587499" cy="88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49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4584</TotalTime>
  <Words>606</Words>
  <Application>Microsoft Office PowerPoint</Application>
  <PresentationFormat>Custom</PresentationFormat>
  <Paragraphs>94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Office Theme</vt:lpstr>
      <vt:lpstr>PowerPoint Presentation</vt:lpstr>
      <vt:lpstr>CHAPTER CONFERENCE</vt:lpstr>
      <vt:lpstr>PowerPoint Presentation</vt:lpstr>
      <vt:lpstr>PowerPoint Presentation</vt:lpstr>
      <vt:lpstr>UPCOMING EVENT</vt:lpstr>
      <vt:lpstr>PowerPoint Presentation</vt:lpstr>
      <vt:lpstr>SCHOLARSHIP OPPORTUNITY</vt:lpstr>
      <vt:lpstr>SCHOLARSHIP OPPORTUNITIES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Rebekah Letcher</dc:creator>
  <cp:lastModifiedBy>Rebekah Letcher</cp:lastModifiedBy>
  <cp:revision>7</cp:revision>
  <dcterms:created xsi:type="dcterms:W3CDTF">2024-07-09T13:23:27Z</dcterms:created>
  <dcterms:modified xsi:type="dcterms:W3CDTF">2024-08-13T20:38:22Z</dcterms:modified>
</cp:coreProperties>
</file>