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9" r:id="rId5"/>
    <p:sldId id="260" r:id="rId6"/>
    <p:sldId id="262" r:id="rId7"/>
    <p:sldId id="261" r:id="rId8"/>
    <p:sldId id="258" r:id="rId9"/>
    <p:sldId id="265" r:id="rId10"/>
    <p:sldId id="263" r:id="rId11"/>
    <p:sldId id="266" r:id="rId12"/>
    <p:sldId id="274" r:id="rId13"/>
    <p:sldId id="275" r:id="rId14"/>
    <p:sldId id="270" r:id="rId15"/>
    <p:sldId id="273" r:id="rId16"/>
    <p:sldId id="271" r:id="rId17"/>
    <p:sldId id="268" r:id="rId18"/>
    <p:sldId id="276" r:id="rId19"/>
    <p:sldId id="267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92" autoAdjust="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AD74ED-8BF5-407B-B14B-A7DD755D033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81000" y="2133600"/>
            <a:ext cx="84582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400" b="1" dirty="0">
                <a:solidFill>
                  <a:srgbClr val="FF3399"/>
                </a:solidFill>
                <a:latin typeface="Verdana" pitchFamily="34" charset="0"/>
              </a:rPr>
              <a:t>Experience the 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28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pic>
        <p:nvPicPr>
          <p:cNvPr id="1026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73" y="3866329"/>
            <a:ext cx="2548054" cy="254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Introduction for Students and Nurses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92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</a:t>
            </a:r>
            <a:r>
              <a:rPr lang="en-US" dirty="0" smtClean="0"/>
              <a:t>Events </a:t>
            </a:r>
            <a:r>
              <a:rPr lang="en-US" sz="2400" dirty="0" smtClean="0"/>
              <a:t>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336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Include:</a:t>
            </a:r>
          </a:p>
          <a:p>
            <a:pPr lvl="1"/>
            <a:r>
              <a:rPr lang="en-US" b="1" dirty="0" smtClean="0"/>
              <a:t>Professional Development</a:t>
            </a:r>
          </a:p>
          <a:p>
            <a:pPr lvl="2"/>
            <a:r>
              <a:rPr lang="en-US" dirty="0" smtClean="0"/>
              <a:t>Events/Workshops</a:t>
            </a:r>
          </a:p>
          <a:p>
            <a:pPr marL="905256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Leadership Development</a:t>
            </a:r>
          </a:p>
          <a:p>
            <a:pPr lvl="2"/>
            <a:r>
              <a:rPr lang="en-US" dirty="0" smtClean="0"/>
              <a:t>Events/Workshops</a:t>
            </a:r>
          </a:p>
          <a:p>
            <a:pPr marL="905256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Networking Opportunities</a:t>
            </a:r>
          </a:p>
          <a:p>
            <a:pPr lvl="2"/>
            <a:r>
              <a:rPr lang="en-US" dirty="0" smtClean="0"/>
              <a:t>Meet &amp; Greet/Social/Happy Hour</a:t>
            </a:r>
          </a:p>
          <a:p>
            <a:pPr marL="905256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Community </a:t>
            </a:r>
            <a:r>
              <a:rPr lang="en-US" b="1" dirty="0" smtClean="0"/>
              <a:t>Service</a:t>
            </a:r>
          </a:p>
          <a:p>
            <a:pPr lvl="2"/>
            <a:r>
              <a:rPr lang="en-US" dirty="0"/>
              <a:t>Events</a:t>
            </a:r>
          </a:p>
          <a:p>
            <a:pPr marL="905256" lvl="2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Philanthropic Opportunities</a:t>
            </a:r>
            <a:endParaRPr lang="en-US" b="1" dirty="0" smtClean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339828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&lt;Add slides as necessary&gt;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Membership 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0916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Student</a:t>
            </a:r>
          </a:p>
          <a:p>
            <a:pPr lvl="2"/>
            <a:r>
              <a:rPr lang="en-US" sz="1800" dirty="0" smtClean="0"/>
              <a:t>Undergraduate</a:t>
            </a:r>
          </a:p>
          <a:p>
            <a:pPr lvl="3"/>
            <a:r>
              <a:rPr lang="en-US" sz="1400" dirty="0" smtClean="0"/>
              <a:t>Enrolled in a baccalaureate or equivalent nursing degree program</a:t>
            </a:r>
          </a:p>
          <a:p>
            <a:pPr lvl="3"/>
            <a:r>
              <a:rPr lang="en-US" sz="1400" dirty="0" smtClean="0"/>
              <a:t>Ranked in the top 35% of class/cohort</a:t>
            </a:r>
          </a:p>
          <a:p>
            <a:pPr lvl="3"/>
            <a:r>
              <a:rPr lang="en-US" sz="1400" dirty="0" smtClean="0"/>
              <a:t>Completed ½ of nursing curriculum</a:t>
            </a:r>
          </a:p>
          <a:p>
            <a:pPr marL="1170432" lvl="3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lvl="2"/>
            <a:r>
              <a:rPr lang="en-US" sz="1800" dirty="0" smtClean="0"/>
              <a:t>Graduate</a:t>
            </a:r>
          </a:p>
          <a:p>
            <a:pPr lvl="3"/>
            <a:r>
              <a:rPr lang="en-US" sz="1400" dirty="0" smtClean="0"/>
              <a:t>Enrolled in an accredited school of nursing as a master, post-master, doctoral or post-doctoral student</a:t>
            </a:r>
          </a:p>
          <a:p>
            <a:pPr lvl="3"/>
            <a:r>
              <a:rPr lang="en-US" sz="1400" dirty="0" smtClean="0"/>
              <a:t>Completed a minimum of one-quarter of the required graduate curriculum</a:t>
            </a:r>
          </a:p>
          <a:p>
            <a:pPr marL="1170432" lvl="3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Professional</a:t>
            </a:r>
          </a:p>
          <a:p>
            <a:pPr lvl="2"/>
            <a:r>
              <a:rPr lang="en-US" sz="1800" dirty="0" smtClean="0"/>
              <a:t>Nurse Leader</a:t>
            </a:r>
          </a:p>
          <a:p>
            <a:pPr lvl="3"/>
            <a:r>
              <a:rPr lang="en-US" sz="1400" dirty="0" smtClean="0"/>
              <a:t>A registered nurse, legally recognized to practice in his/her country</a:t>
            </a:r>
          </a:p>
          <a:p>
            <a:pPr lvl="3"/>
            <a:r>
              <a:rPr lang="en-US" sz="1400" dirty="0" smtClean="0"/>
              <a:t>Holds a minimum of a baccalaureate degree or equivalent in any field</a:t>
            </a:r>
            <a:endParaRPr lang="en-US" sz="1400" dirty="0" smtClean="0"/>
          </a:p>
          <a:p>
            <a:pPr marL="585216" lvl="1" indent="0">
              <a:buNone/>
            </a:pPr>
            <a:endParaRPr lang="en-US" sz="1800" dirty="0" smtClean="0"/>
          </a:p>
          <a:p>
            <a:pPr marL="137160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 smtClean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80919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495800" y="6400799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381044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FFFF00"/>
                </a:solidFill>
              </a:rPr>
              <a:t>*Pass Out &amp; Collect Member Profile sheet*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offered by ABC Honor Society of Nursing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Timeline of Becoming a Member</a:t>
            </a:r>
          </a:p>
          <a:p>
            <a:pPr lvl="1"/>
            <a:r>
              <a:rPr lang="en-US" sz="2000" dirty="0"/>
              <a:t>Next Induction Ceremony</a:t>
            </a:r>
          </a:p>
          <a:p>
            <a:pPr lvl="1"/>
            <a:r>
              <a:rPr lang="en-US" sz="2000" dirty="0"/>
              <a:t>Fee for Becoming a Member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ahead 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dirty="0" smtClean="0"/>
              <a:t>The University of ABC Honor Society of Nursing is preparing for application for chapter status with Sigma Theta Tau International Honor Society of Nursing.  Our goal is to become a chapter </a:t>
            </a:r>
            <a:r>
              <a:rPr lang="en-US" sz="2400" dirty="0" smtClean="0"/>
              <a:t>by </a:t>
            </a:r>
            <a:r>
              <a:rPr lang="en-US" sz="1800" u="sng" dirty="0" smtClean="0">
                <a:solidFill>
                  <a:srgbClr val="FFC000"/>
                </a:solidFill>
              </a:rPr>
              <a:t>&lt;check with STTI staff for an appropriate date&gt;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r>
              <a:rPr lang="en-US" sz="2400" dirty="0" smtClean="0"/>
              <a:t>If approved to become an official chapter, the University of ABC Honor Society of Nursing members will be invited to become Charter Members of the new, official chapter and of STTI.</a:t>
            </a:r>
            <a:endParaRPr lang="en-US" sz="2400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STTI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US" sz="1800" dirty="0" smtClean="0"/>
              <a:t>* After ABC Honor Society is approved and </a:t>
            </a:r>
            <a:r>
              <a:rPr lang="en-US" sz="1800" dirty="0" smtClean="0"/>
              <a:t>officially chartered as an STTI chapter*</a:t>
            </a:r>
            <a:endParaRPr lang="en-US" sz="1800" dirty="0" smtClean="0"/>
          </a:p>
          <a:p>
            <a:r>
              <a:rPr lang="en-US" dirty="0" smtClean="0"/>
              <a:t>Career </a:t>
            </a:r>
            <a:r>
              <a:rPr lang="en-US" dirty="0" smtClean="0"/>
              <a:t>Assistance</a:t>
            </a:r>
          </a:p>
          <a:p>
            <a:r>
              <a:rPr lang="en-US" dirty="0" smtClean="0"/>
              <a:t>Networking Opportunities</a:t>
            </a:r>
          </a:p>
          <a:p>
            <a:r>
              <a:rPr lang="en-US" dirty="0" smtClean="0"/>
              <a:t>Free Continuing Nursing Education</a:t>
            </a:r>
          </a:p>
          <a:p>
            <a:r>
              <a:rPr lang="en-US" dirty="0" smtClean="0"/>
              <a:t>Member Publications</a:t>
            </a:r>
          </a:p>
          <a:p>
            <a:r>
              <a:rPr lang="en-US" dirty="0" smtClean="0"/>
              <a:t>Products, Services and Discounts</a:t>
            </a:r>
          </a:p>
          <a:p>
            <a:r>
              <a:rPr lang="en-US" dirty="0" smtClean="0"/>
              <a:t>Recognition Through Awards</a:t>
            </a:r>
          </a:p>
          <a:p>
            <a:r>
              <a:rPr lang="en-US" dirty="0" smtClean="0"/>
              <a:t>Opportunity to Apply for Grants</a:t>
            </a:r>
          </a:p>
          <a:p>
            <a:r>
              <a:rPr lang="en-US" dirty="0" smtClean="0"/>
              <a:t>Leadership Development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a STTI 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invite you to become a member of the University of ABC Honor Society of Nursing</a:t>
            </a:r>
          </a:p>
          <a:p>
            <a:pPr lvl="1"/>
            <a:r>
              <a:rPr lang="en-US" sz="1800" dirty="0" smtClean="0"/>
              <a:t>You can join </a:t>
            </a:r>
            <a:r>
              <a:rPr lang="en-US" sz="1800" dirty="0" smtClean="0"/>
              <a:t>our  honor society whether </a:t>
            </a:r>
            <a:r>
              <a:rPr lang="en-US" sz="1800" dirty="0" smtClean="0"/>
              <a:t>you’re </a:t>
            </a:r>
            <a:r>
              <a:rPr lang="en-US" sz="1800" dirty="0" smtClean="0"/>
              <a:t>an active or inactive  STTI member</a:t>
            </a:r>
          </a:p>
          <a:p>
            <a:pPr marL="585216" lvl="1" indent="0">
              <a:buNone/>
            </a:pPr>
            <a:endParaRPr lang="en-US" sz="1800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we </a:t>
            </a:r>
            <a:r>
              <a:rPr lang="en-US" dirty="0" smtClean="0"/>
              <a:t>are approved to become a </a:t>
            </a:r>
            <a:r>
              <a:rPr lang="en-US" dirty="0" smtClean="0"/>
              <a:t>chapter of STTI, you </a:t>
            </a:r>
            <a:r>
              <a:rPr lang="en-US" dirty="0" smtClean="0"/>
              <a:t>will be invited to transfer </a:t>
            </a:r>
            <a:r>
              <a:rPr lang="en-US" dirty="0" smtClean="0"/>
              <a:t>or become a multiple member of the chapter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Opportunity</a:t>
            </a:r>
          </a:p>
          <a:p>
            <a:r>
              <a:rPr lang="en-US" dirty="0" smtClean="0"/>
              <a:t>Program</a:t>
            </a:r>
          </a:p>
          <a:p>
            <a:r>
              <a:rPr lang="en-US" dirty="0" smtClean="0"/>
              <a:t>Community Service</a:t>
            </a: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Volunteer/Participation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 positions </a:t>
            </a:r>
            <a:r>
              <a:rPr lang="en-US" sz="2400" dirty="0" smtClean="0"/>
              <a:t>(2-year terms)</a:t>
            </a:r>
          </a:p>
          <a:p>
            <a:endParaRPr lang="en-US" dirty="0"/>
          </a:p>
          <a:p>
            <a:r>
              <a:rPr lang="en-US" dirty="0" smtClean="0"/>
              <a:t>Committees </a:t>
            </a:r>
            <a:r>
              <a:rPr lang="en-US" sz="2400" dirty="0" smtClean="0"/>
              <a:t>(2-year term, or for specific projects)</a:t>
            </a:r>
          </a:p>
          <a:p>
            <a:endParaRPr lang="en-US" sz="2400" dirty="0"/>
          </a:p>
          <a:p>
            <a:r>
              <a:rPr lang="en-US" dirty="0" smtClean="0"/>
              <a:t>Events</a:t>
            </a: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885744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FFFF00"/>
                </a:solidFill>
              </a:rPr>
              <a:t>*Complete Interest Inventory*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smtClean="0"/>
              <a:t>our Honor </a:t>
            </a:r>
            <a:r>
              <a:rPr lang="en-US" dirty="0" smtClean="0"/>
              <a:t>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Mailing Address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Web Address</a:t>
            </a:r>
          </a:p>
          <a:p>
            <a:r>
              <a:rPr lang="en-US" dirty="0" smtClean="0"/>
              <a:t>Facebook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5059"/>
            <a:ext cx="2870835" cy="20587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8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The University of ABC Honor Society of Nursing is a group of nurses who qualify to be future members of the Honor Society of Nursing, Sigma Theta Tau International (STTI) and who have organized together with the intent to form a chapter of STTI.</a:t>
            </a: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Coming</a:t>
            </a: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President</a:t>
            </a:r>
          </a:p>
          <a:p>
            <a:pPr lvl="1"/>
            <a:r>
              <a:rPr lang="en-US" i="1" dirty="0" smtClean="0"/>
              <a:t>Name</a:t>
            </a:r>
          </a:p>
          <a:p>
            <a:pPr lvl="1"/>
            <a:r>
              <a:rPr lang="en-US" i="1" dirty="0" smtClean="0"/>
              <a:t>Contact Information</a:t>
            </a:r>
          </a:p>
          <a:p>
            <a:pPr lvl="1"/>
            <a:r>
              <a:rPr lang="en-US" i="1" dirty="0" smtClean="0"/>
              <a:t>Nursing Classification &amp; Specialty</a:t>
            </a:r>
          </a:p>
          <a:p>
            <a:pPr lvl="1"/>
            <a:r>
              <a:rPr lang="en-US" i="1" dirty="0" smtClean="0"/>
              <a:t>Number of Years in Society of Nursing</a:t>
            </a:r>
            <a:endParaRPr lang="en-US" i="1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Brief Description of President’s Role</a:t>
            </a:r>
          </a:p>
          <a:p>
            <a:pPr marL="585216" lvl="1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Meet the Board of Directors</a:t>
            </a:r>
            <a:endParaRPr lang="en-US" dirty="0"/>
          </a:p>
        </p:txBody>
      </p:sp>
      <p:pic>
        <p:nvPicPr>
          <p:cNvPr id="2050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pic>
        <p:nvPicPr>
          <p:cNvPr id="2051" name="Picture 3" descr="C:\Users\deshara\AppData\Local\Microsoft\Windows\Temporary Internet Files\Content.IE5\MY4VOAVN\MC9004316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089" y="1600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4600" y="2743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Vice President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</a:t>
            </a:r>
            <a:r>
              <a:rPr lang="en-US" i="1" dirty="0" smtClean="0"/>
              <a:t>Vice President’s Role</a:t>
            </a:r>
            <a:endParaRPr lang="en-US" i="1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pic>
        <p:nvPicPr>
          <p:cNvPr id="3074" name="Picture 2" descr="C:\Users\deshara\AppData\Local\Microsoft\Windows\Temporary Internet Files\Content.IE5\54CBPB6B\MC90043261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47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23399" y="259474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</a:t>
            </a:r>
            <a:r>
              <a:rPr lang="en-US" i="1" dirty="0" smtClean="0"/>
              <a:t>Secretary’s Role</a:t>
            </a:r>
            <a:endParaRPr lang="en-US" i="1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pic>
        <p:nvPicPr>
          <p:cNvPr id="4098" name="Picture 2" descr="C:\Users\deshara\AppData\Local\Microsoft\Windows\Temporary Internet Files\Content.IE5\MY4VOAVN\MC9004316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156938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7500" y="2743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Counselor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</a:t>
            </a:r>
            <a:r>
              <a:rPr lang="en-US" i="1" dirty="0" smtClean="0"/>
              <a:t>Counselor’s Role</a:t>
            </a:r>
            <a:endParaRPr lang="en-US" i="1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pic>
        <p:nvPicPr>
          <p:cNvPr id="6146" name="Picture 2" descr="C:\Users\deshara\AppData\Local\Microsoft\Windows\Temporary Internet Files\Content.IE5\MY4VOAVN\MC9004316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56" y="1447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7500" y="25585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Treasurer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</a:t>
            </a:r>
            <a:r>
              <a:rPr lang="en-US" i="1" dirty="0" smtClean="0"/>
              <a:t>Treasurer’s Role</a:t>
            </a:r>
            <a:endParaRPr lang="en-US" i="1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  <p:pic>
        <p:nvPicPr>
          <p:cNvPr id="5122" name="Picture 2" descr="C:\Users\deshara\AppData\Local\Microsoft\Windows\Temporary Internet Files\Content.IE5\54CBPB6B\MC90043261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13716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7500" y="25585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&amp;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en-US" sz="1800" dirty="0" smtClean="0"/>
              <a:t>Our honor society intends to apply for chapter charter status within STTI.  As part of our preparations we will follow the Missions &amp; Vision of STTI.</a:t>
            </a:r>
          </a:p>
          <a:p>
            <a:pPr marL="137160" indent="0" algn="ctr">
              <a:buNone/>
            </a:pPr>
            <a:endParaRPr lang="en-US" sz="1600" dirty="0" smtClean="0"/>
          </a:p>
          <a:p>
            <a:pPr marL="137160" indent="0" algn="ctr">
              <a:buNone/>
            </a:pPr>
            <a:r>
              <a:rPr lang="en-US" dirty="0" smtClean="0"/>
              <a:t>Mission</a:t>
            </a:r>
            <a:endParaRPr lang="en-US" dirty="0" smtClean="0"/>
          </a:p>
          <a:p>
            <a:pPr marL="137160" indent="0" algn="ctr">
              <a:buNone/>
            </a:pPr>
            <a:r>
              <a:rPr lang="en-US" sz="1800" dirty="0" smtClean="0"/>
              <a:t>The </a:t>
            </a:r>
            <a:r>
              <a:rPr lang="en-US" sz="1800" dirty="0" smtClean="0"/>
              <a:t>mission of the Honor Society of Nursing, Sigma Theta Tau International is to support the learning, knowledge and professional development of nurses committed to making a difference in health worldwide.</a:t>
            </a:r>
          </a:p>
          <a:p>
            <a:pPr marL="137160" indent="0" algn="ctr">
              <a:buNone/>
            </a:pPr>
            <a:endParaRPr lang="en-US" sz="1800" dirty="0"/>
          </a:p>
          <a:p>
            <a:pPr marL="137160" indent="0" algn="ctr">
              <a:buNone/>
            </a:pPr>
            <a:r>
              <a:rPr lang="en-US" dirty="0" smtClean="0"/>
              <a:t>Vision</a:t>
            </a:r>
          </a:p>
          <a:p>
            <a:pPr marL="137160" indent="0" algn="ctr">
              <a:buNone/>
            </a:pPr>
            <a:r>
              <a:rPr lang="en-US" sz="1800" dirty="0" smtClean="0"/>
              <a:t>The </a:t>
            </a:r>
            <a:r>
              <a:rPr lang="en-US" sz="1800" dirty="0" smtClean="0"/>
              <a:t>vision of the Honor Society of Nursing, Sigma Theta Tau International is to create a global community of nurses who lead in using knowledge, scholarship, service and learning to improve the health of the world’s people.</a:t>
            </a:r>
            <a:endParaRPr lang="en-US" sz="1800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Honor </a:t>
            </a:r>
            <a:r>
              <a:rPr lang="en-US" dirty="0"/>
              <a:t>S</a:t>
            </a:r>
            <a:r>
              <a:rPr lang="en-US" dirty="0" smtClean="0"/>
              <a:t>ociety’s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Applying for STTI Chapter hood</a:t>
            </a:r>
          </a:p>
          <a:p>
            <a:pPr lvl="1"/>
            <a:r>
              <a:rPr lang="en-US" sz="2000" dirty="0"/>
              <a:t>Date of Chartering </a:t>
            </a:r>
            <a:r>
              <a:rPr lang="en-US" sz="2000" dirty="0" smtClean="0"/>
              <a:t>Ceremony</a:t>
            </a:r>
          </a:p>
          <a:p>
            <a:pPr marL="585216" lvl="1" indent="0">
              <a:buNone/>
            </a:pPr>
            <a:endParaRPr lang="en-US" sz="2000" dirty="0" smtClean="0"/>
          </a:p>
          <a:p>
            <a:r>
              <a:rPr lang="en-US" dirty="0" smtClean="0"/>
              <a:t>Membership Goal</a:t>
            </a:r>
          </a:p>
          <a:p>
            <a:pPr lvl="1"/>
            <a:r>
              <a:rPr lang="en-US" sz="2000" dirty="0" smtClean="0"/>
              <a:t>To sustain 50+ members per fiscal </a:t>
            </a:r>
            <a:r>
              <a:rPr lang="en-US" sz="2000" dirty="0" smtClean="0"/>
              <a:t>year </a:t>
            </a:r>
            <a:r>
              <a:rPr lang="en-US" sz="1600" dirty="0" smtClean="0"/>
              <a:t>(needed for STTI application)</a:t>
            </a:r>
            <a:endParaRPr lang="en-US" sz="1600" dirty="0" smtClean="0"/>
          </a:p>
          <a:p>
            <a:pPr lvl="1"/>
            <a:r>
              <a:rPr lang="en-US" sz="2000" dirty="0" smtClean="0"/>
              <a:t>To recruit _____ members per semester/year</a:t>
            </a:r>
          </a:p>
          <a:p>
            <a:pPr lvl="1"/>
            <a:r>
              <a:rPr lang="en-US" sz="2000" dirty="0" smtClean="0"/>
              <a:t>To retain ______ members per year</a:t>
            </a:r>
          </a:p>
          <a:p>
            <a:pPr marL="585216" lvl="1" indent="0">
              <a:buNone/>
            </a:pPr>
            <a:endParaRPr lang="en-US" sz="2000" dirty="0" smtClean="0"/>
          </a:p>
          <a:p>
            <a:r>
              <a:rPr lang="en-US" dirty="0" smtClean="0"/>
              <a:t>Communication Goal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Financial Goals</a:t>
            </a:r>
          </a:p>
          <a:p>
            <a:pPr marL="585216" lvl="1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  <a:endParaRPr lang="en-US" altLang="en-US" sz="1400" b="1" dirty="0">
              <a:solidFill>
                <a:srgbClr val="FF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A439697DA1054CBC0527E79C870206" ma:contentTypeVersion="1" ma:contentTypeDescription="Create a new document." ma:contentTypeScope="" ma:versionID="b5b2630b4099201cf8965e9f3bc7ca2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54AC52-0BB0-470A-B104-8B290DD0E9F1}"/>
</file>

<file path=customXml/itemProps2.xml><?xml version="1.0" encoding="utf-8"?>
<ds:datastoreItem xmlns:ds="http://schemas.openxmlformats.org/officeDocument/2006/customXml" ds:itemID="{869C677C-4232-478E-9C37-F9F67D7BD2D6}"/>
</file>

<file path=customXml/itemProps3.xml><?xml version="1.0" encoding="utf-8"?>
<ds:datastoreItem xmlns:ds="http://schemas.openxmlformats.org/officeDocument/2006/customXml" ds:itemID="{F598157F-645C-451D-8F23-E2B1B71BA201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871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PowerPoint Presentation</vt:lpstr>
      <vt:lpstr>Who We Are</vt:lpstr>
      <vt:lpstr>PowerPoint Presentation</vt:lpstr>
      <vt:lpstr>Meet the Board of Directors</vt:lpstr>
      <vt:lpstr>Meet the Board of Directors</vt:lpstr>
      <vt:lpstr>Meet the Board of Directors</vt:lpstr>
      <vt:lpstr>Meet the Board of Directors</vt:lpstr>
      <vt:lpstr>Mission &amp; Vision</vt:lpstr>
      <vt:lpstr>Our Honor Society’s Goals</vt:lpstr>
      <vt:lpstr>Past Events (optional)</vt:lpstr>
      <vt:lpstr>Membership Eligibility Criteria</vt:lpstr>
      <vt:lpstr>Becoming a Member</vt:lpstr>
      <vt:lpstr>Becoming a Member</vt:lpstr>
      <vt:lpstr>Thinking ahead to the Future</vt:lpstr>
      <vt:lpstr>STTI Benefits</vt:lpstr>
      <vt:lpstr>Already a STTI Member?</vt:lpstr>
      <vt:lpstr>Upcoming Event(s)</vt:lpstr>
      <vt:lpstr>Volunteer/Participation Opportunities</vt:lpstr>
      <vt:lpstr>Contact our Honor Society </vt:lpstr>
      <vt:lpstr>Thank You For Coming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Prospective Member Presentation</dc:title>
  <dc:creator>DeShara Doub</dc:creator>
  <cp:lastModifiedBy>DeShara Doub</cp:lastModifiedBy>
  <cp:revision>42</cp:revision>
  <dcterms:created xsi:type="dcterms:W3CDTF">2013-10-08T14:37:19Z</dcterms:created>
  <dcterms:modified xsi:type="dcterms:W3CDTF">2013-10-17T12:53:14Z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0x010100FDA439697DA1054CBC0527E79C870206</vt:lpwstr>
  </property>
</Properties>
</file>